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25" r:id="rId2"/>
    <p:sldMasterId id="2147483740" r:id="rId3"/>
    <p:sldMasterId id="2147483752" r:id="rId4"/>
  </p:sldMasterIdLst>
  <p:notesMasterIdLst>
    <p:notesMasterId r:id="rId33"/>
  </p:notesMasterIdLst>
  <p:sldIdLst>
    <p:sldId id="413" r:id="rId5"/>
    <p:sldId id="777" r:id="rId6"/>
    <p:sldId id="428" r:id="rId7"/>
    <p:sldId id="432" r:id="rId8"/>
    <p:sldId id="294" r:id="rId9"/>
    <p:sldId id="388" r:id="rId10"/>
    <p:sldId id="390" r:id="rId11"/>
    <p:sldId id="389" r:id="rId12"/>
    <p:sldId id="411" r:id="rId13"/>
    <p:sldId id="430" r:id="rId14"/>
    <p:sldId id="327" r:id="rId15"/>
    <p:sldId id="429" r:id="rId16"/>
    <p:sldId id="435" r:id="rId17"/>
    <p:sldId id="299" r:id="rId18"/>
    <p:sldId id="436" r:id="rId19"/>
    <p:sldId id="437" r:id="rId20"/>
    <p:sldId id="423" r:id="rId21"/>
    <p:sldId id="266" r:id="rId22"/>
    <p:sldId id="434" r:id="rId23"/>
    <p:sldId id="340" r:id="rId24"/>
    <p:sldId id="768" r:id="rId25"/>
    <p:sldId id="769" r:id="rId26"/>
    <p:sldId id="770" r:id="rId27"/>
    <p:sldId id="771" r:id="rId28"/>
    <p:sldId id="772" r:id="rId29"/>
    <p:sldId id="773" r:id="rId30"/>
    <p:sldId id="774" r:id="rId31"/>
    <p:sldId id="34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B050"/>
    <a:srgbClr val="FF3300"/>
    <a:srgbClr val="00FF00"/>
    <a:srgbClr val="FFFF66"/>
    <a:srgbClr val="FF99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574" autoAdjust="0"/>
    <p:restoredTop sz="93124" autoAdjust="0"/>
  </p:normalViewPr>
  <p:slideViewPr>
    <p:cSldViewPr snapToGrid="0">
      <p:cViewPr varScale="1">
        <p:scale>
          <a:sx n="80" d="100"/>
          <a:sy n="80" d="100"/>
        </p:scale>
        <p:origin x="91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147CA6-B7D3-43E8-8B94-7922DD1E105F}" type="datetimeFigureOut">
              <a:rPr lang="en-US" smtClean="0"/>
              <a:t>4/17/2025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B4ECD-8364-4D49-A8F3-162E852F7712}" type="slidenum">
              <a:rPr lang="en-US" smtClean="0"/>
              <a:t>‹#›</a:t>
            </a:fld>
            <a:endParaRPr lang="en-US"/>
          </a:p>
        </p:txBody>
      </p:sp>
    </p:spTree>
    <p:extLst>
      <p:ext uri="{BB962C8B-B14F-4D97-AF65-F5344CB8AC3E}">
        <p14:creationId xmlns:p14="http://schemas.microsoft.com/office/powerpoint/2010/main" val="1006460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383521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55938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B4ECD-8364-4D49-A8F3-162E852F7712}" type="slidenum">
              <a:rPr lang="en-US" smtClean="0"/>
              <a:t>5</a:t>
            </a:fld>
            <a:endParaRPr lang="en-US"/>
          </a:p>
        </p:txBody>
      </p:sp>
    </p:spTree>
    <p:extLst>
      <p:ext uri="{BB962C8B-B14F-4D97-AF65-F5344CB8AC3E}">
        <p14:creationId xmlns:p14="http://schemas.microsoft.com/office/powerpoint/2010/main" val="428867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050619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5"/>
        <p:cNvGrpSpPr/>
        <p:nvPr/>
      </p:nvGrpSpPr>
      <p:grpSpPr>
        <a:xfrm>
          <a:off x="0" y="0"/>
          <a:ext cx="0" cy="0"/>
          <a:chOff x="0" y="0"/>
          <a:chExt cx="0" cy="0"/>
        </a:xfrm>
      </p:grpSpPr>
      <p:sp>
        <p:nvSpPr>
          <p:cNvPr id="2016" name="Google Shape;2016;ga1242414e1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7" name="Google Shape;2017;ga1242414e1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9471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44B377-8C60-4990-B433-F8E7BBE6A8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1130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519170E8-697C-4E6D-B223-61B1691779F6}" type="slidenum">
              <a:rPr lang="zh-CN" altLang="en-US" smtClean="0"/>
              <a:pPr/>
              <a:t>20</a:t>
            </a:fld>
            <a:endParaRPr lang="zh-CN" altLang="en-US" dirty="0"/>
          </a:p>
        </p:txBody>
      </p:sp>
    </p:spTree>
    <p:extLst>
      <p:ext uri="{BB962C8B-B14F-4D97-AF65-F5344CB8AC3E}">
        <p14:creationId xmlns:p14="http://schemas.microsoft.com/office/powerpoint/2010/main" val="2842241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Nhấp vào các chữ ABC để kiểm tra kết quả</a:t>
            </a:r>
          </a:p>
        </p:txBody>
      </p:sp>
    </p:spTree>
    <p:extLst>
      <p:ext uri="{BB962C8B-B14F-4D97-AF65-F5344CB8AC3E}">
        <p14:creationId xmlns:p14="http://schemas.microsoft.com/office/powerpoint/2010/main" val="1198072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5653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Kho game miễn phí Phan Linh_0916.604.268</a:t>
            </a:r>
          </a:p>
        </p:txBody>
      </p:sp>
    </p:spTree>
    <p:extLst>
      <p:ext uri="{BB962C8B-B14F-4D97-AF65-F5344CB8AC3E}">
        <p14:creationId xmlns:p14="http://schemas.microsoft.com/office/powerpoint/2010/main" val="2545349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253" name="Google Shape;253;p3"/>
          <p:cNvSpPr/>
          <p:nvPr/>
        </p:nvSpPr>
        <p:spPr>
          <a:xfrm rot="-10548207">
            <a:off x="-1724279" y="-1467202"/>
            <a:ext cx="6575981" cy="3204220"/>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5912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79369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82"/>
        <p:cNvGrpSpPr/>
        <p:nvPr/>
      </p:nvGrpSpPr>
      <p:grpSpPr>
        <a:xfrm>
          <a:off x="0" y="0"/>
          <a:ext cx="0" cy="0"/>
          <a:chOff x="0" y="0"/>
          <a:chExt cx="0" cy="0"/>
        </a:xfrm>
      </p:grpSpPr>
      <p:sp>
        <p:nvSpPr>
          <p:cNvPr id="483" name="Google Shape;483;p16"/>
          <p:cNvSpPr/>
          <p:nvPr/>
        </p:nvSpPr>
        <p:spPr>
          <a:xfrm>
            <a:off x="10707631" y="1475500"/>
            <a:ext cx="2189357" cy="2138397"/>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6"/>
          <p:cNvSpPr/>
          <p:nvPr/>
        </p:nvSpPr>
        <p:spPr>
          <a:xfrm>
            <a:off x="7139291" y="2323764"/>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16"/>
          <p:cNvSpPr/>
          <p:nvPr/>
        </p:nvSpPr>
        <p:spPr>
          <a:xfrm>
            <a:off x="-101599" y="4405633"/>
            <a:ext cx="11430057" cy="1409399"/>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6"/>
          <p:cNvSpPr/>
          <p:nvPr/>
        </p:nvSpPr>
        <p:spPr>
          <a:xfrm>
            <a:off x="5122925" y="5798355"/>
            <a:ext cx="70951" cy="3439"/>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6"/>
          <p:cNvSpPr/>
          <p:nvPr/>
        </p:nvSpPr>
        <p:spPr>
          <a:xfrm>
            <a:off x="9750361" y="5352300"/>
            <a:ext cx="597393" cy="2235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6"/>
          <p:cNvSpPr/>
          <p:nvPr/>
        </p:nvSpPr>
        <p:spPr>
          <a:xfrm>
            <a:off x="-101599" y="4232267"/>
            <a:ext cx="12439612" cy="1409399"/>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6"/>
          <p:cNvSpPr/>
          <p:nvPr/>
        </p:nvSpPr>
        <p:spPr>
          <a:xfrm>
            <a:off x="-101599" y="4783366"/>
            <a:ext cx="12439612" cy="163930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0" name="Google Shape;490;p16"/>
          <p:cNvSpPr/>
          <p:nvPr/>
        </p:nvSpPr>
        <p:spPr>
          <a:xfrm>
            <a:off x="4999801" y="4626133"/>
            <a:ext cx="7338209" cy="20198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1" name="Google Shape;491;p16"/>
          <p:cNvSpPr/>
          <p:nvPr/>
        </p:nvSpPr>
        <p:spPr>
          <a:xfrm>
            <a:off x="-101599" y="5448603"/>
            <a:ext cx="12439612" cy="140938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16"/>
          <p:cNvSpPr txBox="1">
            <a:spLocks noGrp="1"/>
          </p:cNvSpPr>
          <p:nvPr>
            <p:ph type="title"/>
          </p:nvPr>
        </p:nvSpPr>
        <p:spPr>
          <a:xfrm>
            <a:off x="960000" y="3160368"/>
            <a:ext cx="6455600" cy="6944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2"/>
              </a:buClr>
              <a:buSzPts val="3000"/>
              <a:buNone/>
              <a:defRPr sz="3467"/>
            </a:lvl1pPr>
            <a:lvl2pPr lvl="1" rtl="0">
              <a:spcBef>
                <a:spcPts val="0"/>
              </a:spcBef>
              <a:spcAft>
                <a:spcPts val="0"/>
              </a:spcAft>
              <a:buSzPts val="2800"/>
              <a:buNone/>
              <a:defRPr>
                <a:latin typeface="Lato"/>
                <a:ea typeface="Lato"/>
                <a:cs typeface="Lato"/>
                <a:sym typeface="Lato"/>
              </a:defRPr>
            </a:lvl2pPr>
            <a:lvl3pPr lvl="2" rtl="0">
              <a:spcBef>
                <a:spcPts val="0"/>
              </a:spcBef>
              <a:spcAft>
                <a:spcPts val="0"/>
              </a:spcAft>
              <a:buSzPts val="2800"/>
              <a:buNone/>
              <a:defRPr>
                <a:latin typeface="Lato"/>
                <a:ea typeface="Lato"/>
                <a:cs typeface="Lato"/>
                <a:sym typeface="Lato"/>
              </a:defRPr>
            </a:lvl3pPr>
            <a:lvl4pPr lvl="3" rtl="0">
              <a:spcBef>
                <a:spcPts val="0"/>
              </a:spcBef>
              <a:spcAft>
                <a:spcPts val="0"/>
              </a:spcAft>
              <a:buSzPts val="2800"/>
              <a:buNone/>
              <a:defRPr>
                <a:latin typeface="Lato"/>
                <a:ea typeface="Lato"/>
                <a:cs typeface="Lato"/>
                <a:sym typeface="Lato"/>
              </a:defRPr>
            </a:lvl4pPr>
            <a:lvl5pPr lvl="4" rtl="0">
              <a:spcBef>
                <a:spcPts val="0"/>
              </a:spcBef>
              <a:spcAft>
                <a:spcPts val="0"/>
              </a:spcAft>
              <a:buSzPts val="2800"/>
              <a:buNone/>
              <a:defRPr>
                <a:latin typeface="Lato"/>
                <a:ea typeface="Lato"/>
                <a:cs typeface="Lato"/>
                <a:sym typeface="Lato"/>
              </a:defRPr>
            </a:lvl5pPr>
            <a:lvl6pPr lvl="5" rtl="0">
              <a:spcBef>
                <a:spcPts val="0"/>
              </a:spcBef>
              <a:spcAft>
                <a:spcPts val="0"/>
              </a:spcAft>
              <a:buSzPts val="2800"/>
              <a:buNone/>
              <a:defRPr>
                <a:latin typeface="Lato"/>
                <a:ea typeface="Lato"/>
                <a:cs typeface="Lato"/>
                <a:sym typeface="Lato"/>
              </a:defRPr>
            </a:lvl6pPr>
            <a:lvl7pPr lvl="6" rtl="0">
              <a:spcBef>
                <a:spcPts val="0"/>
              </a:spcBef>
              <a:spcAft>
                <a:spcPts val="0"/>
              </a:spcAft>
              <a:buSzPts val="2800"/>
              <a:buNone/>
              <a:defRPr>
                <a:latin typeface="Lato"/>
                <a:ea typeface="Lato"/>
                <a:cs typeface="Lato"/>
                <a:sym typeface="Lato"/>
              </a:defRPr>
            </a:lvl7pPr>
            <a:lvl8pPr lvl="7" rtl="0">
              <a:spcBef>
                <a:spcPts val="0"/>
              </a:spcBef>
              <a:spcAft>
                <a:spcPts val="0"/>
              </a:spcAft>
              <a:buSzPts val="2800"/>
              <a:buNone/>
              <a:defRPr>
                <a:latin typeface="Lato"/>
                <a:ea typeface="Lato"/>
                <a:cs typeface="Lato"/>
                <a:sym typeface="Lato"/>
              </a:defRPr>
            </a:lvl8pPr>
            <a:lvl9pPr lvl="8" rtl="0">
              <a:spcBef>
                <a:spcPts val="0"/>
              </a:spcBef>
              <a:spcAft>
                <a:spcPts val="0"/>
              </a:spcAft>
              <a:buSzPts val="2800"/>
              <a:buNone/>
              <a:defRPr>
                <a:latin typeface="Lato"/>
                <a:ea typeface="Lato"/>
                <a:cs typeface="Lato"/>
                <a:sym typeface="Lato"/>
              </a:defRPr>
            </a:lvl9pPr>
          </a:lstStyle>
          <a:p>
            <a:endParaRPr/>
          </a:p>
        </p:txBody>
      </p:sp>
      <p:sp>
        <p:nvSpPr>
          <p:cNvPr id="493" name="Google Shape;493;p16"/>
          <p:cNvSpPr txBox="1">
            <a:spLocks noGrp="1"/>
          </p:cNvSpPr>
          <p:nvPr>
            <p:ph type="subTitle" idx="1"/>
          </p:nvPr>
        </p:nvSpPr>
        <p:spPr>
          <a:xfrm>
            <a:off x="960000" y="1067400"/>
            <a:ext cx="8831200" cy="2262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733"/>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47629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4"/>
        <p:cNvGrpSpPr/>
        <p:nvPr/>
      </p:nvGrpSpPr>
      <p:grpSpPr>
        <a:xfrm>
          <a:off x="0" y="0"/>
          <a:ext cx="0" cy="0"/>
          <a:chOff x="0" y="0"/>
          <a:chExt cx="0" cy="0"/>
        </a:xfrm>
      </p:grpSpPr>
      <p:sp>
        <p:nvSpPr>
          <p:cNvPr id="525" name="Google Shape;525;p18"/>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6" name="Google Shape;526;p18"/>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18"/>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18"/>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18"/>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18"/>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18"/>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18"/>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18"/>
          <p:cNvSpPr/>
          <p:nvPr/>
        </p:nvSpPr>
        <p:spPr>
          <a:xfrm>
            <a:off x="8795390" y="6596637"/>
            <a:ext cx="3396543" cy="36524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18"/>
          <p:cNvSpPr/>
          <p:nvPr/>
        </p:nvSpPr>
        <p:spPr>
          <a:xfrm>
            <a:off x="-48033" y="6519501"/>
            <a:ext cx="12239964" cy="44235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18"/>
          <p:cNvSpPr/>
          <p:nvPr/>
        </p:nvSpPr>
        <p:spPr>
          <a:xfrm>
            <a:off x="-902901" y="-16804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alpha val="53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222436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80" y="6504156"/>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19"/>
          <p:cNvSpPr/>
          <p:nvPr/>
        </p:nvSpPr>
        <p:spPr>
          <a:xfrm flipH="1">
            <a:off x="1990300" y="6297427"/>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0" name="Google Shape;540;p19"/>
          <p:cNvSpPr/>
          <p:nvPr/>
        </p:nvSpPr>
        <p:spPr>
          <a:xfrm flipH="1">
            <a:off x="-3" y="5838391"/>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1" name="Google Shape;541;p19"/>
          <p:cNvSpPr/>
          <p:nvPr/>
        </p:nvSpPr>
        <p:spPr>
          <a:xfrm flipH="1">
            <a:off x="31" y="6087815"/>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2" name="Google Shape;542;p19"/>
          <p:cNvSpPr/>
          <p:nvPr/>
        </p:nvSpPr>
        <p:spPr>
          <a:xfrm flipH="1">
            <a:off x="38" y="5967206"/>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3" name="Google Shape;543;p19"/>
          <p:cNvSpPr/>
          <p:nvPr/>
        </p:nvSpPr>
        <p:spPr>
          <a:xfrm flipH="1">
            <a:off x="242846" y="6391599"/>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4" name="Google Shape;544;p19"/>
          <p:cNvSpPr/>
          <p:nvPr/>
        </p:nvSpPr>
        <p:spPr>
          <a:xfrm flipH="1">
            <a:off x="31" y="6607231"/>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5" name="Google Shape;545;p19"/>
          <p:cNvGrpSpPr/>
          <p:nvPr/>
        </p:nvGrpSpPr>
        <p:grpSpPr>
          <a:xfrm>
            <a:off x="826849" y="5446301"/>
            <a:ext cx="1110233" cy="977881"/>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91890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7" name="Google Shape;557;p20"/>
          <p:cNvSpPr/>
          <p:nvPr/>
        </p:nvSpPr>
        <p:spPr>
          <a:xfrm>
            <a:off x="4812697" y="5764676"/>
            <a:ext cx="7379247" cy="1006883"/>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0"/>
          <p:cNvSpPr/>
          <p:nvPr/>
        </p:nvSpPr>
        <p:spPr>
          <a:xfrm>
            <a:off x="34" y="5628569"/>
            <a:ext cx="4195460" cy="1142076"/>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9" name="Google Shape;559;p20"/>
          <p:cNvSpPr/>
          <p:nvPr/>
        </p:nvSpPr>
        <p:spPr>
          <a:xfrm>
            <a:off x="34" y="6141236"/>
            <a:ext cx="12191948" cy="522709"/>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0" name="Google Shape;560;p20"/>
          <p:cNvSpPr/>
          <p:nvPr/>
        </p:nvSpPr>
        <p:spPr>
          <a:xfrm>
            <a:off x="13734" y="6074765"/>
            <a:ext cx="4168037" cy="78258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0"/>
          <p:cNvSpPr/>
          <p:nvPr/>
        </p:nvSpPr>
        <p:spPr>
          <a:xfrm>
            <a:off x="4398834" y="6206938"/>
            <a:ext cx="7793103" cy="63681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0"/>
          <p:cNvSpPr/>
          <p:nvPr/>
        </p:nvSpPr>
        <p:spPr>
          <a:xfrm>
            <a:off x="8795401" y="6321037"/>
            <a:ext cx="3396543" cy="52271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0"/>
          <p:cNvSpPr/>
          <p:nvPr/>
        </p:nvSpPr>
        <p:spPr>
          <a:xfrm>
            <a:off x="34" y="6257734"/>
            <a:ext cx="12191948" cy="636785"/>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2151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564"/>
        <p:cNvGrpSpPr/>
        <p:nvPr/>
      </p:nvGrpSpPr>
      <p:grpSpPr>
        <a:xfrm>
          <a:off x="0" y="0"/>
          <a:ext cx="0" cy="0"/>
          <a:chOff x="0" y="0"/>
          <a:chExt cx="0" cy="0"/>
        </a:xfrm>
      </p:grpSpPr>
      <p:sp>
        <p:nvSpPr>
          <p:cNvPr id="565" name="Google Shape;565;p21"/>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66" name="Google Shape;566;p21"/>
          <p:cNvSpPr/>
          <p:nvPr/>
        </p:nvSpPr>
        <p:spPr>
          <a:xfrm>
            <a:off x="5120488" y="6119211"/>
            <a:ext cx="69539" cy="2397"/>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7" name="Google Shape;567;p21"/>
          <p:cNvSpPr/>
          <p:nvPr/>
        </p:nvSpPr>
        <p:spPr>
          <a:xfrm>
            <a:off x="9655834" y="5808216"/>
            <a:ext cx="585505" cy="15584"/>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8" name="Google Shape;568;p21"/>
          <p:cNvSpPr/>
          <p:nvPr/>
        </p:nvSpPr>
        <p:spPr>
          <a:xfrm>
            <a:off x="-64" y="5411547"/>
            <a:ext cx="12192064" cy="1142952"/>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9" name="Google Shape;569;p21"/>
          <p:cNvSpPr/>
          <p:nvPr/>
        </p:nvSpPr>
        <p:spPr>
          <a:xfrm>
            <a:off x="4999814" y="5301921"/>
            <a:ext cx="7192180" cy="140825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1"/>
          <p:cNvSpPr/>
          <p:nvPr/>
        </p:nvSpPr>
        <p:spPr>
          <a:xfrm>
            <a:off x="-64" y="5875359"/>
            <a:ext cx="12192064" cy="98264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64222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612"/>
        <p:cNvGrpSpPr/>
        <p:nvPr/>
      </p:nvGrpSpPr>
      <p:grpSpPr>
        <a:xfrm>
          <a:off x="0" y="0"/>
          <a:ext cx="0" cy="0"/>
          <a:chOff x="0" y="0"/>
          <a:chExt cx="0" cy="0"/>
        </a:xfrm>
      </p:grpSpPr>
      <p:sp>
        <p:nvSpPr>
          <p:cNvPr id="613" name="Google Shape;613;p25"/>
          <p:cNvSpPr/>
          <p:nvPr/>
        </p:nvSpPr>
        <p:spPr>
          <a:xfrm>
            <a:off x="362" y="4279822"/>
            <a:ext cx="6350449" cy="888716"/>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txBox="1">
            <a:spLocks noGrp="1"/>
          </p:cNvSpPr>
          <p:nvPr>
            <p:ph type="title"/>
          </p:nvPr>
        </p:nvSpPr>
        <p:spPr>
          <a:xfrm>
            <a:off x="6664533" y="2011903"/>
            <a:ext cx="4567600" cy="1475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5" name="Google Shape;615;p25"/>
          <p:cNvSpPr/>
          <p:nvPr/>
        </p:nvSpPr>
        <p:spPr>
          <a:xfrm>
            <a:off x="367" y="4888968"/>
            <a:ext cx="12223197" cy="1988049"/>
          </a:xfrm>
          <a:custGeom>
            <a:avLst/>
            <a:gdLst/>
            <a:ahLst/>
            <a:cxnLst/>
            <a:rect l="l" t="t" r="r" b="b"/>
            <a:pathLst>
              <a:path w="43860" h="10974" extrusionOk="0">
                <a:moveTo>
                  <a:pt x="0" y="0"/>
                </a:moveTo>
                <a:lnTo>
                  <a:pt x="0" y="10974"/>
                </a:lnTo>
                <a:lnTo>
                  <a:pt x="43860" y="10974"/>
                </a:lnTo>
                <a:lnTo>
                  <a:pt x="43860"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a:off x="362" y="4816735"/>
            <a:ext cx="12223229" cy="483187"/>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a:off x="362" y="5280482"/>
            <a:ext cx="12223229" cy="1596551"/>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a:off x="350" y="5168549"/>
            <a:ext cx="6501220" cy="1708467"/>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a:off x="5984900" y="5331734"/>
            <a:ext cx="6238720" cy="1545261"/>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a:off x="8440467" y="6089565"/>
            <a:ext cx="3783128" cy="787467"/>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txBox="1">
            <a:spLocks noGrp="1"/>
          </p:cNvSpPr>
          <p:nvPr>
            <p:ph type="subTitle" idx="1"/>
          </p:nvPr>
        </p:nvSpPr>
        <p:spPr>
          <a:xfrm>
            <a:off x="6664567" y="3487103"/>
            <a:ext cx="4567600" cy="138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2327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68"/>
        <p:cNvGrpSpPr/>
        <p:nvPr/>
      </p:nvGrpSpPr>
      <p:grpSpPr>
        <a:xfrm>
          <a:off x="0" y="0"/>
          <a:ext cx="0" cy="0"/>
          <a:chOff x="0" y="0"/>
          <a:chExt cx="0" cy="0"/>
        </a:xfrm>
      </p:grpSpPr>
      <p:sp>
        <p:nvSpPr>
          <p:cNvPr id="669" name="Google Shape;669;p27"/>
          <p:cNvSpPr/>
          <p:nvPr/>
        </p:nvSpPr>
        <p:spPr>
          <a:xfrm>
            <a:off x="7982025"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7"/>
          <p:cNvSpPr/>
          <p:nvPr/>
        </p:nvSpPr>
        <p:spPr>
          <a:xfrm>
            <a:off x="-454909" y="4005630"/>
            <a:ext cx="5996052" cy="2921689"/>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7"/>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7"/>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7"/>
          <p:cNvSpPr/>
          <p:nvPr/>
        </p:nvSpPr>
        <p:spPr>
          <a:xfrm>
            <a:off x="33" y="5041234"/>
            <a:ext cx="12192016" cy="1106837"/>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7"/>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7"/>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7"/>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7"/>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78" name="Google Shape;678;p27"/>
          <p:cNvGrpSpPr/>
          <p:nvPr/>
        </p:nvGrpSpPr>
        <p:grpSpPr>
          <a:xfrm>
            <a:off x="7173214" y="5123540"/>
            <a:ext cx="3442029" cy="1169041"/>
            <a:chOff x="5379910" y="3842654"/>
            <a:chExt cx="2581522" cy="876781"/>
          </a:xfrm>
        </p:grpSpPr>
        <p:sp>
          <p:nvSpPr>
            <p:cNvPr id="679" name="Google Shape;679;p27"/>
            <p:cNvSpPr/>
            <p:nvPr/>
          </p:nvSpPr>
          <p:spPr>
            <a:xfrm>
              <a:off x="7639533" y="3968202"/>
              <a:ext cx="196495" cy="712964"/>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7"/>
            <p:cNvSpPr/>
            <p:nvPr/>
          </p:nvSpPr>
          <p:spPr>
            <a:xfrm>
              <a:off x="7631290" y="3842654"/>
              <a:ext cx="210920" cy="125696"/>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27"/>
            <p:cNvSpPr/>
            <p:nvPr/>
          </p:nvSpPr>
          <p:spPr>
            <a:xfrm>
              <a:off x="7748598" y="4331455"/>
              <a:ext cx="37827" cy="18398"/>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27"/>
            <p:cNvSpPr/>
            <p:nvPr/>
          </p:nvSpPr>
          <p:spPr>
            <a:xfrm>
              <a:off x="7794521" y="4331455"/>
              <a:ext cx="37680" cy="18398"/>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7"/>
            <p:cNvSpPr/>
            <p:nvPr/>
          </p:nvSpPr>
          <p:spPr>
            <a:xfrm>
              <a:off x="7770677" y="4357212"/>
              <a:ext cx="39593" cy="20164"/>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7"/>
            <p:cNvSpPr/>
            <p:nvPr/>
          </p:nvSpPr>
          <p:spPr>
            <a:xfrm>
              <a:off x="7661463" y="4003968"/>
              <a:ext cx="37680" cy="17662"/>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27"/>
            <p:cNvSpPr/>
            <p:nvPr/>
          </p:nvSpPr>
          <p:spPr>
            <a:xfrm>
              <a:off x="7706650" y="4003968"/>
              <a:ext cx="38416" cy="17662"/>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27"/>
            <p:cNvSpPr/>
            <p:nvPr/>
          </p:nvSpPr>
          <p:spPr>
            <a:xfrm>
              <a:off x="7682806" y="4029726"/>
              <a:ext cx="38416" cy="19576"/>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27"/>
            <p:cNvSpPr/>
            <p:nvPr/>
          </p:nvSpPr>
          <p:spPr>
            <a:xfrm>
              <a:off x="7774356"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27"/>
            <p:cNvSpPr/>
            <p:nvPr/>
          </p:nvSpPr>
          <p:spPr>
            <a:xfrm>
              <a:off x="7728581" y="4130695"/>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7"/>
            <p:cNvSpPr/>
            <p:nvPr/>
          </p:nvSpPr>
          <p:spPr>
            <a:xfrm>
              <a:off x="7750512" y="4104937"/>
              <a:ext cx="39741" cy="18398"/>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7"/>
            <p:cNvSpPr/>
            <p:nvPr/>
          </p:nvSpPr>
          <p:spPr>
            <a:xfrm>
              <a:off x="7748598"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27"/>
            <p:cNvSpPr/>
            <p:nvPr/>
          </p:nvSpPr>
          <p:spPr>
            <a:xfrm>
              <a:off x="7702823" y="4382970"/>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27"/>
            <p:cNvSpPr/>
            <p:nvPr/>
          </p:nvSpPr>
          <p:spPr>
            <a:xfrm>
              <a:off x="7726668" y="4357212"/>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7"/>
            <p:cNvSpPr/>
            <p:nvPr/>
          </p:nvSpPr>
          <p:spPr>
            <a:xfrm>
              <a:off x="7665143" y="4239906"/>
              <a:ext cx="37827" cy="20164"/>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7"/>
            <p:cNvSpPr/>
            <p:nvPr/>
          </p:nvSpPr>
          <p:spPr>
            <a:xfrm>
              <a:off x="7711066" y="4239906"/>
              <a:ext cx="37680" cy="20164"/>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7"/>
            <p:cNvSpPr/>
            <p:nvPr/>
          </p:nvSpPr>
          <p:spPr>
            <a:xfrm>
              <a:off x="7754339" y="4239906"/>
              <a:ext cx="38416" cy="20164"/>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27"/>
            <p:cNvSpPr/>
            <p:nvPr/>
          </p:nvSpPr>
          <p:spPr>
            <a:xfrm>
              <a:off x="7687221" y="4266252"/>
              <a:ext cx="37680" cy="19576"/>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27"/>
            <p:cNvSpPr/>
            <p:nvPr/>
          </p:nvSpPr>
          <p:spPr>
            <a:xfrm>
              <a:off x="7730494" y="4266252"/>
              <a:ext cx="40182" cy="19576"/>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27"/>
            <p:cNvSpPr/>
            <p:nvPr/>
          </p:nvSpPr>
          <p:spPr>
            <a:xfrm>
              <a:off x="7196498" y="4061076"/>
              <a:ext cx="202824" cy="602428"/>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27"/>
            <p:cNvSpPr/>
            <p:nvPr/>
          </p:nvSpPr>
          <p:spPr>
            <a:xfrm>
              <a:off x="7224022" y="4071085"/>
              <a:ext cx="61672" cy="61671"/>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7"/>
            <p:cNvSpPr/>
            <p:nvPr/>
          </p:nvSpPr>
          <p:spPr>
            <a:xfrm>
              <a:off x="7214013" y="3989544"/>
              <a:ext cx="155136" cy="145713"/>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7"/>
            <p:cNvSpPr/>
            <p:nvPr/>
          </p:nvSpPr>
          <p:spPr>
            <a:xfrm>
              <a:off x="7269945" y="4079180"/>
              <a:ext cx="41507" cy="63584"/>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7"/>
            <p:cNvSpPr/>
            <p:nvPr/>
          </p:nvSpPr>
          <p:spPr>
            <a:xfrm>
              <a:off x="7295555" y="4077414"/>
              <a:ext cx="147" cy="1913"/>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7"/>
            <p:cNvSpPr/>
            <p:nvPr/>
          </p:nvSpPr>
          <p:spPr>
            <a:xfrm>
              <a:off x="7494553" y="4331455"/>
              <a:ext cx="1913" cy="8390"/>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7"/>
            <p:cNvSpPr/>
            <p:nvPr/>
          </p:nvSpPr>
          <p:spPr>
            <a:xfrm>
              <a:off x="7429202" y="4290096"/>
              <a:ext cx="136296" cy="103471"/>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27"/>
            <p:cNvSpPr/>
            <p:nvPr/>
          </p:nvSpPr>
          <p:spPr>
            <a:xfrm>
              <a:off x="7498233" y="4331455"/>
              <a:ext cx="3974" cy="6476"/>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27"/>
            <p:cNvSpPr/>
            <p:nvPr/>
          </p:nvSpPr>
          <p:spPr>
            <a:xfrm>
              <a:off x="7492051" y="4359126"/>
              <a:ext cx="4416" cy="8242"/>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7"/>
            <p:cNvSpPr/>
            <p:nvPr/>
          </p:nvSpPr>
          <p:spPr>
            <a:xfrm>
              <a:off x="7410803" y="4305698"/>
              <a:ext cx="172504" cy="129964"/>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7"/>
            <p:cNvSpPr/>
            <p:nvPr/>
          </p:nvSpPr>
          <p:spPr>
            <a:xfrm>
              <a:off x="7500146" y="4357212"/>
              <a:ext cx="2061" cy="8242"/>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27"/>
            <p:cNvSpPr/>
            <p:nvPr/>
          </p:nvSpPr>
          <p:spPr>
            <a:xfrm>
              <a:off x="7490726" y="4403134"/>
              <a:ext cx="3974" cy="10450"/>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7"/>
            <p:cNvSpPr/>
            <p:nvPr/>
          </p:nvSpPr>
          <p:spPr>
            <a:xfrm>
              <a:off x="7391522" y="4337784"/>
              <a:ext cx="211656" cy="161609"/>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7"/>
            <p:cNvSpPr/>
            <p:nvPr/>
          </p:nvSpPr>
          <p:spPr>
            <a:xfrm>
              <a:off x="7500146" y="4399307"/>
              <a:ext cx="3974" cy="12069"/>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7"/>
            <p:cNvSpPr/>
            <p:nvPr/>
          </p:nvSpPr>
          <p:spPr>
            <a:xfrm>
              <a:off x="7490137" y="4430658"/>
              <a:ext cx="4563" cy="12511"/>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27"/>
            <p:cNvSpPr/>
            <p:nvPr/>
          </p:nvSpPr>
          <p:spPr>
            <a:xfrm>
              <a:off x="7373418" y="4353386"/>
              <a:ext cx="248011" cy="189721"/>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27"/>
            <p:cNvSpPr/>
            <p:nvPr/>
          </p:nvSpPr>
          <p:spPr>
            <a:xfrm>
              <a:off x="7500146" y="4426978"/>
              <a:ext cx="3974" cy="13835"/>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27"/>
            <p:cNvSpPr/>
            <p:nvPr/>
          </p:nvSpPr>
          <p:spPr>
            <a:xfrm>
              <a:off x="7456284" y="4377230"/>
              <a:ext cx="95525" cy="177947"/>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27"/>
            <p:cNvSpPr/>
            <p:nvPr/>
          </p:nvSpPr>
          <p:spPr>
            <a:xfrm>
              <a:off x="7467470" y="4273758"/>
              <a:ext cx="58581" cy="33117"/>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7"/>
            <p:cNvSpPr/>
            <p:nvPr/>
          </p:nvSpPr>
          <p:spPr>
            <a:xfrm>
              <a:off x="7309391" y="4433160"/>
              <a:ext cx="2061" cy="7654"/>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7"/>
            <p:cNvSpPr/>
            <p:nvPr/>
          </p:nvSpPr>
          <p:spPr>
            <a:xfrm>
              <a:off x="7246542" y="4391065"/>
              <a:ext cx="133793" cy="104060"/>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7"/>
            <p:cNvSpPr/>
            <p:nvPr/>
          </p:nvSpPr>
          <p:spPr>
            <a:xfrm>
              <a:off x="7313218" y="4433160"/>
              <a:ext cx="4563" cy="5740"/>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7"/>
            <p:cNvSpPr/>
            <p:nvPr/>
          </p:nvSpPr>
          <p:spPr>
            <a:xfrm>
              <a:off x="7307478" y="4460831"/>
              <a:ext cx="3974" cy="8242"/>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7226524" y="4406814"/>
              <a:ext cx="172209" cy="130112"/>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7315720" y="4458917"/>
              <a:ext cx="2061" cy="7654"/>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7306153" y="4504692"/>
              <a:ext cx="3385" cy="10156"/>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27"/>
            <p:cNvSpPr/>
            <p:nvPr/>
          </p:nvSpPr>
          <p:spPr>
            <a:xfrm>
              <a:off x="7206065" y="4438753"/>
              <a:ext cx="212833" cy="162198"/>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27"/>
            <p:cNvSpPr/>
            <p:nvPr/>
          </p:nvSpPr>
          <p:spPr>
            <a:xfrm>
              <a:off x="7315720" y="4502190"/>
              <a:ext cx="3827" cy="10156"/>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7"/>
            <p:cNvSpPr/>
            <p:nvPr/>
          </p:nvSpPr>
          <p:spPr>
            <a:xfrm>
              <a:off x="7305711" y="4532215"/>
              <a:ext cx="3827" cy="12364"/>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7"/>
            <p:cNvSpPr/>
            <p:nvPr/>
          </p:nvSpPr>
          <p:spPr>
            <a:xfrm>
              <a:off x="7188550" y="4454502"/>
              <a:ext cx="248305" cy="189869"/>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7315720" y="4528536"/>
              <a:ext cx="3827" cy="13983"/>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7271711" y="4478346"/>
              <a:ext cx="95525" cy="177947"/>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27"/>
            <p:cNvSpPr/>
            <p:nvPr/>
          </p:nvSpPr>
          <p:spPr>
            <a:xfrm>
              <a:off x="7282750" y="4375463"/>
              <a:ext cx="58728" cy="32675"/>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27"/>
            <p:cNvSpPr/>
            <p:nvPr/>
          </p:nvSpPr>
          <p:spPr>
            <a:xfrm>
              <a:off x="7104800" y="4668214"/>
              <a:ext cx="815419" cy="33264"/>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27"/>
            <p:cNvSpPr/>
            <p:nvPr/>
          </p:nvSpPr>
          <p:spPr>
            <a:xfrm>
              <a:off x="7178247" y="4544137"/>
              <a:ext cx="107447" cy="137029"/>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7"/>
            <p:cNvSpPr/>
            <p:nvPr/>
          </p:nvSpPr>
          <p:spPr>
            <a:xfrm>
              <a:off x="7285547" y="4595652"/>
              <a:ext cx="3974" cy="85514"/>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7289373" y="4578137"/>
              <a:ext cx="139387" cy="103029"/>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7178247" y="4540458"/>
              <a:ext cx="254340" cy="67264"/>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27"/>
            <p:cNvSpPr/>
            <p:nvPr/>
          </p:nvSpPr>
          <p:spPr>
            <a:xfrm>
              <a:off x="7200178" y="4637747"/>
              <a:ext cx="51663" cy="43420"/>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27"/>
            <p:cNvSpPr/>
            <p:nvPr/>
          </p:nvSpPr>
          <p:spPr>
            <a:xfrm>
              <a:off x="7222256" y="4637747"/>
              <a:ext cx="1913" cy="43420"/>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7379011" y="4414909"/>
              <a:ext cx="208565" cy="266258"/>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7587428" y="4516614"/>
              <a:ext cx="8243" cy="164553"/>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27"/>
            <p:cNvSpPr/>
            <p:nvPr/>
          </p:nvSpPr>
          <p:spPr>
            <a:xfrm>
              <a:off x="7595523" y="4480848"/>
              <a:ext cx="268764" cy="200319"/>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7"/>
            <p:cNvSpPr/>
            <p:nvPr/>
          </p:nvSpPr>
          <p:spPr>
            <a:xfrm>
              <a:off x="7375331" y="4406814"/>
              <a:ext cx="498377" cy="133791"/>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7"/>
            <p:cNvSpPr/>
            <p:nvPr/>
          </p:nvSpPr>
          <p:spPr>
            <a:xfrm>
              <a:off x="7418604" y="4597565"/>
              <a:ext cx="101707" cy="83601"/>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7"/>
            <p:cNvSpPr/>
            <p:nvPr/>
          </p:nvSpPr>
          <p:spPr>
            <a:xfrm>
              <a:off x="7464379" y="4597565"/>
              <a:ext cx="2061" cy="83601"/>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7828374" y="4559886"/>
              <a:ext cx="133057" cy="159549"/>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5379910" y="4673513"/>
              <a:ext cx="1665427" cy="22078"/>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7"/>
            <p:cNvSpPr/>
            <p:nvPr/>
          </p:nvSpPr>
          <p:spPr>
            <a:xfrm>
              <a:off x="5536812" y="4639513"/>
              <a:ext cx="1600222" cy="2222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7"/>
            <p:cNvSpPr/>
            <p:nvPr/>
          </p:nvSpPr>
          <p:spPr>
            <a:xfrm>
              <a:off x="758168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7"/>
            <p:cNvSpPr/>
            <p:nvPr/>
          </p:nvSpPr>
          <p:spPr>
            <a:xfrm>
              <a:off x="75716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7"/>
            <p:cNvSpPr/>
            <p:nvPr/>
          </p:nvSpPr>
          <p:spPr>
            <a:xfrm>
              <a:off x="7561670"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27"/>
            <p:cNvSpPr/>
            <p:nvPr/>
          </p:nvSpPr>
          <p:spPr>
            <a:xfrm>
              <a:off x="75516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27"/>
            <p:cNvSpPr/>
            <p:nvPr/>
          </p:nvSpPr>
          <p:spPr>
            <a:xfrm>
              <a:off x="7542242"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27"/>
            <p:cNvSpPr/>
            <p:nvPr/>
          </p:nvSpPr>
          <p:spPr>
            <a:xfrm>
              <a:off x="75339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27"/>
            <p:cNvSpPr/>
            <p:nvPr/>
          </p:nvSpPr>
          <p:spPr>
            <a:xfrm>
              <a:off x="752399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7"/>
            <p:cNvSpPr/>
            <p:nvPr/>
          </p:nvSpPr>
          <p:spPr>
            <a:xfrm>
              <a:off x="751398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7"/>
            <p:cNvSpPr/>
            <p:nvPr/>
          </p:nvSpPr>
          <p:spPr>
            <a:xfrm>
              <a:off x="75039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7"/>
            <p:cNvSpPr/>
            <p:nvPr/>
          </p:nvSpPr>
          <p:spPr>
            <a:xfrm>
              <a:off x="7494553"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7"/>
            <p:cNvSpPr/>
            <p:nvPr/>
          </p:nvSpPr>
          <p:spPr>
            <a:xfrm>
              <a:off x="74845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7"/>
            <p:cNvSpPr/>
            <p:nvPr/>
          </p:nvSpPr>
          <p:spPr>
            <a:xfrm>
              <a:off x="74743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7"/>
            <p:cNvSpPr/>
            <p:nvPr/>
          </p:nvSpPr>
          <p:spPr>
            <a:xfrm>
              <a:off x="7464379"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7"/>
            <p:cNvSpPr/>
            <p:nvPr/>
          </p:nvSpPr>
          <p:spPr>
            <a:xfrm>
              <a:off x="7454371"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7"/>
            <p:cNvSpPr/>
            <p:nvPr/>
          </p:nvSpPr>
          <p:spPr>
            <a:xfrm>
              <a:off x="7444362" y="4685435"/>
              <a:ext cx="4416" cy="17662"/>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7"/>
            <p:cNvSpPr/>
            <p:nvPr/>
          </p:nvSpPr>
          <p:spPr>
            <a:xfrm>
              <a:off x="7436855"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7"/>
            <p:cNvSpPr/>
            <p:nvPr/>
          </p:nvSpPr>
          <p:spPr>
            <a:xfrm>
              <a:off x="7426699"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7"/>
            <p:cNvSpPr/>
            <p:nvPr/>
          </p:nvSpPr>
          <p:spPr>
            <a:xfrm>
              <a:off x="74166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7"/>
            <p:cNvSpPr/>
            <p:nvPr/>
          </p:nvSpPr>
          <p:spPr>
            <a:xfrm>
              <a:off x="740668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7"/>
            <p:cNvSpPr/>
            <p:nvPr/>
          </p:nvSpPr>
          <p:spPr>
            <a:xfrm>
              <a:off x="7396673"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7"/>
            <p:cNvSpPr/>
            <p:nvPr/>
          </p:nvSpPr>
          <p:spPr>
            <a:xfrm>
              <a:off x="73872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7"/>
            <p:cNvSpPr/>
            <p:nvPr/>
          </p:nvSpPr>
          <p:spPr>
            <a:xfrm>
              <a:off x="737724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7"/>
            <p:cNvSpPr/>
            <p:nvPr/>
          </p:nvSpPr>
          <p:spPr>
            <a:xfrm>
              <a:off x="7367088"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7"/>
            <p:cNvSpPr/>
            <p:nvPr/>
          </p:nvSpPr>
          <p:spPr>
            <a:xfrm>
              <a:off x="735708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7"/>
            <p:cNvSpPr/>
            <p:nvPr/>
          </p:nvSpPr>
          <p:spPr>
            <a:xfrm>
              <a:off x="7348984"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7"/>
            <p:cNvSpPr/>
            <p:nvPr/>
          </p:nvSpPr>
          <p:spPr>
            <a:xfrm>
              <a:off x="7339564"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7"/>
            <p:cNvSpPr/>
            <p:nvPr/>
          </p:nvSpPr>
          <p:spPr>
            <a:xfrm>
              <a:off x="7329556"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7"/>
            <p:cNvSpPr/>
            <p:nvPr/>
          </p:nvSpPr>
          <p:spPr>
            <a:xfrm>
              <a:off x="73194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7"/>
            <p:cNvSpPr/>
            <p:nvPr/>
          </p:nvSpPr>
          <p:spPr>
            <a:xfrm>
              <a:off x="7309391"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7"/>
            <p:cNvSpPr/>
            <p:nvPr/>
          </p:nvSpPr>
          <p:spPr>
            <a:xfrm>
              <a:off x="7299382"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7"/>
            <p:cNvSpPr/>
            <p:nvPr/>
          </p:nvSpPr>
          <p:spPr>
            <a:xfrm>
              <a:off x="7289373"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7"/>
            <p:cNvSpPr/>
            <p:nvPr/>
          </p:nvSpPr>
          <p:spPr>
            <a:xfrm>
              <a:off x="7279953"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7"/>
            <p:cNvSpPr/>
            <p:nvPr/>
          </p:nvSpPr>
          <p:spPr>
            <a:xfrm>
              <a:off x="726994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7"/>
            <p:cNvSpPr/>
            <p:nvPr/>
          </p:nvSpPr>
          <p:spPr>
            <a:xfrm>
              <a:off x="726170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7"/>
            <p:cNvSpPr/>
            <p:nvPr/>
          </p:nvSpPr>
          <p:spPr>
            <a:xfrm>
              <a:off x="725169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27"/>
            <p:cNvSpPr/>
            <p:nvPr/>
          </p:nvSpPr>
          <p:spPr>
            <a:xfrm>
              <a:off x="7241685"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27"/>
            <p:cNvSpPr/>
            <p:nvPr/>
          </p:nvSpPr>
          <p:spPr>
            <a:xfrm>
              <a:off x="72322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7"/>
            <p:cNvSpPr/>
            <p:nvPr/>
          </p:nvSpPr>
          <p:spPr>
            <a:xfrm>
              <a:off x="7222256"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7"/>
            <p:cNvSpPr/>
            <p:nvPr/>
          </p:nvSpPr>
          <p:spPr>
            <a:xfrm>
              <a:off x="7212100"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7"/>
            <p:cNvSpPr/>
            <p:nvPr/>
          </p:nvSpPr>
          <p:spPr>
            <a:xfrm>
              <a:off x="720209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7"/>
            <p:cNvSpPr/>
            <p:nvPr/>
          </p:nvSpPr>
          <p:spPr>
            <a:xfrm>
              <a:off x="71920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7"/>
            <p:cNvSpPr/>
            <p:nvPr/>
          </p:nvSpPr>
          <p:spPr>
            <a:xfrm>
              <a:off x="7182074"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27"/>
            <p:cNvSpPr/>
            <p:nvPr/>
          </p:nvSpPr>
          <p:spPr>
            <a:xfrm>
              <a:off x="7172654"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7"/>
            <p:cNvSpPr/>
            <p:nvPr/>
          </p:nvSpPr>
          <p:spPr>
            <a:xfrm>
              <a:off x="7164411"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7"/>
            <p:cNvSpPr/>
            <p:nvPr/>
          </p:nvSpPr>
          <p:spPr>
            <a:xfrm>
              <a:off x="715440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7"/>
            <p:cNvSpPr/>
            <p:nvPr/>
          </p:nvSpPr>
          <p:spPr>
            <a:xfrm>
              <a:off x="714439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7"/>
            <p:cNvSpPr/>
            <p:nvPr/>
          </p:nvSpPr>
          <p:spPr>
            <a:xfrm>
              <a:off x="7134385"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7"/>
            <p:cNvSpPr/>
            <p:nvPr/>
          </p:nvSpPr>
          <p:spPr>
            <a:xfrm>
              <a:off x="7124965"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7"/>
            <p:cNvSpPr/>
            <p:nvPr/>
          </p:nvSpPr>
          <p:spPr>
            <a:xfrm>
              <a:off x="711495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7"/>
            <p:cNvSpPr/>
            <p:nvPr/>
          </p:nvSpPr>
          <p:spPr>
            <a:xfrm>
              <a:off x="7104800"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7"/>
            <p:cNvSpPr/>
            <p:nvPr/>
          </p:nvSpPr>
          <p:spPr>
            <a:xfrm>
              <a:off x="70947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7"/>
            <p:cNvSpPr/>
            <p:nvPr/>
          </p:nvSpPr>
          <p:spPr>
            <a:xfrm>
              <a:off x="7084783"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7"/>
            <p:cNvSpPr/>
            <p:nvPr/>
          </p:nvSpPr>
          <p:spPr>
            <a:xfrm>
              <a:off x="7077276"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7"/>
            <p:cNvSpPr/>
            <p:nvPr/>
          </p:nvSpPr>
          <p:spPr>
            <a:xfrm>
              <a:off x="70672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7"/>
            <p:cNvSpPr/>
            <p:nvPr/>
          </p:nvSpPr>
          <p:spPr>
            <a:xfrm>
              <a:off x="7057112"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7"/>
            <p:cNvSpPr/>
            <p:nvPr/>
          </p:nvSpPr>
          <p:spPr>
            <a:xfrm>
              <a:off x="70471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7"/>
            <p:cNvSpPr/>
            <p:nvPr/>
          </p:nvSpPr>
          <p:spPr>
            <a:xfrm>
              <a:off x="703709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7"/>
            <p:cNvSpPr/>
            <p:nvPr/>
          </p:nvSpPr>
          <p:spPr>
            <a:xfrm>
              <a:off x="7027085"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7"/>
            <p:cNvSpPr/>
            <p:nvPr/>
          </p:nvSpPr>
          <p:spPr>
            <a:xfrm>
              <a:off x="7017665"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7"/>
            <p:cNvSpPr/>
            <p:nvPr/>
          </p:nvSpPr>
          <p:spPr>
            <a:xfrm>
              <a:off x="70076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7"/>
            <p:cNvSpPr/>
            <p:nvPr/>
          </p:nvSpPr>
          <p:spPr>
            <a:xfrm>
              <a:off x="6997501"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7"/>
            <p:cNvSpPr/>
            <p:nvPr/>
          </p:nvSpPr>
          <p:spPr>
            <a:xfrm>
              <a:off x="698749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7"/>
            <p:cNvSpPr/>
            <p:nvPr/>
          </p:nvSpPr>
          <p:spPr>
            <a:xfrm>
              <a:off x="69793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7"/>
            <p:cNvSpPr/>
            <p:nvPr/>
          </p:nvSpPr>
          <p:spPr>
            <a:xfrm>
              <a:off x="6969977"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7"/>
            <p:cNvSpPr/>
            <p:nvPr/>
          </p:nvSpPr>
          <p:spPr>
            <a:xfrm>
              <a:off x="6959968"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7"/>
            <p:cNvSpPr/>
            <p:nvPr/>
          </p:nvSpPr>
          <p:spPr>
            <a:xfrm>
              <a:off x="6949812"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7"/>
            <p:cNvSpPr/>
            <p:nvPr/>
          </p:nvSpPr>
          <p:spPr>
            <a:xfrm>
              <a:off x="6939803"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7"/>
            <p:cNvSpPr/>
            <p:nvPr/>
          </p:nvSpPr>
          <p:spPr>
            <a:xfrm>
              <a:off x="6929794"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7"/>
            <p:cNvSpPr/>
            <p:nvPr/>
          </p:nvSpPr>
          <p:spPr>
            <a:xfrm>
              <a:off x="69197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27"/>
            <p:cNvSpPr/>
            <p:nvPr/>
          </p:nvSpPr>
          <p:spPr>
            <a:xfrm>
              <a:off x="69103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27"/>
            <p:cNvSpPr/>
            <p:nvPr/>
          </p:nvSpPr>
          <p:spPr>
            <a:xfrm>
              <a:off x="6900357"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7"/>
            <p:cNvSpPr/>
            <p:nvPr/>
          </p:nvSpPr>
          <p:spPr>
            <a:xfrm>
              <a:off x="689211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7"/>
            <p:cNvSpPr/>
            <p:nvPr/>
          </p:nvSpPr>
          <p:spPr>
            <a:xfrm>
              <a:off x="688210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7"/>
            <p:cNvSpPr/>
            <p:nvPr/>
          </p:nvSpPr>
          <p:spPr>
            <a:xfrm>
              <a:off x="6872097"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7"/>
            <p:cNvSpPr/>
            <p:nvPr/>
          </p:nvSpPr>
          <p:spPr>
            <a:xfrm>
              <a:off x="68626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7"/>
            <p:cNvSpPr/>
            <p:nvPr/>
          </p:nvSpPr>
          <p:spPr>
            <a:xfrm>
              <a:off x="6852668"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7"/>
            <p:cNvSpPr/>
            <p:nvPr/>
          </p:nvSpPr>
          <p:spPr>
            <a:xfrm>
              <a:off x="6842512"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7"/>
            <p:cNvSpPr/>
            <p:nvPr/>
          </p:nvSpPr>
          <p:spPr>
            <a:xfrm>
              <a:off x="683250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7"/>
            <p:cNvSpPr/>
            <p:nvPr/>
          </p:nvSpPr>
          <p:spPr>
            <a:xfrm>
              <a:off x="68224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7"/>
            <p:cNvSpPr/>
            <p:nvPr/>
          </p:nvSpPr>
          <p:spPr>
            <a:xfrm>
              <a:off x="6812486"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7"/>
            <p:cNvSpPr/>
            <p:nvPr/>
          </p:nvSpPr>
          <p:spPr>
            <a:xfrm>
              <a:off x="6803066"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7"/>
            <p:cNvSpPr/>
            <p:nvPr/>
          </p:nvSpPr>
          <p:spPr>
            <a:xfrm>
              <a:off x="6794823"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7"/>
            <p:cNvSpPr/>
            <p:nvPr/>
          </p:nvSpPr>
          <p:spPr>
            <a:xfrm>
              <a:off x="6784815"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7"/>
            <p:cNvSpPr/>
            <p:nvPr/>
          </p:nvSpPr>
          <p:spPr>
            <a:xfrm>
              <a:off x="67748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7"/>
            <p:cNvSpPr/>
            <p:nvPr/>
          </p:nvSpPr>
          <p:spPr>
            <a:xfrm>
              <a:off x="6764797"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7"/>
            <p:cNvSpPr/>
            <p:nvPr/>
          </p:nvSpPr>
          <p:spPr>
            <a:xfrm>
              <a:off x="6755377"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7"/>
            <p:cNvSpPr/>
            <p:nvPr/>
          </p:nvSpPr>
          <p:spPr>
            <a:xfrm>
              <a:off x="674536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7"/>
            <p:cNvSpPr/>
            <p:nvPr/>
          </p:nvSpPr>
          <p:spPr>
            <a:xfrm>
              <a:off x="67352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7"/>
            <p:cNvSpPr/>
            <p:nvPr/>
          </p:nvSpPr>
          <p:spPr>
            <a:xfrm>
              <a:off x="67252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7"/>
            <p:cNvSpPr/>
            <p:nvPr/>
          </p:nvSpPr>
          <p:spPr>
            <a:xfrm>
              <a:off x="6715195"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7"/>
            <p:cNvSpPr/>
            <p:nvPr/>
          </p:nvSpPr>
          <p:spPr>
            <a:xfrm>
              <a:off x="6707688"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7"/>
            <p:cNvSpPr/>
            <p:nvPr/>
          </p:nvSpPr>
          <p:spPr>
            <a:xfrm>
              <a:off x="6697680"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7"/>
            <p:cNvSpPr/>
            <p:nvPr/>
          </p:nvSpPr>
          <p:spPr>
            <a:xfrm>
              <a:off x="6687524"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7"/>
            <p:cNvSpPr/>
            <p:nvPr/>
          </p:nvSpPr>
          <p:spPr>
            <a:xfrm>
              <a:off x="66775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7"/>
            <p:cNvSpPr/>
            <p:nvPr/>
          </p:nvSpPr>
          <p:spPr>
            <a:xfrm>
              <a:off x="6667506"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7"/>
            <p:cNvSpPr/>
            <p:nvPr/>
          </p:nvSpPr>
          <p:spPr>
            <a:xfrm>
              <a:off x="66574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27"/>
            <p:cNvSpPr/>
            <p:nvPr/>
          </p:nvSpPr>
          <p:spPr>
            <a:xfrm>
              <a:off x="66480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27"/>
            <p:cNvSpPr/>
            <p:nvPr/>
          </p:nvSpPr>
          <p:spPr>
            <a:xfrm>
              <a:off x="66380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27"/>
            <p:cNvSpPr/>
            <p:nvPr/>
          </p:nvSpPr>
          <p:spPr>
            <a:xfrm>
              <a:off x="6627913"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27"/>
            <p:cNvSpPr/>
            <p:nvPr/>
          </p:nvSpPr>
          <p:spPr>
            <a:xfrm>
              <a:off x="661790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7"/>
            <p:cNvSpPr/>
            <p:nvPr/>
          </p:nvSpPr>
          <p:spPr>
            <a:xfrm>
              <a:off x="66098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27"/>
            <p:cNvSpPr/>
            <p:nvPr/>
          </p:nvSpPr>
          <p:spPr>
            <a:xfrm>
              <a:off x="6600389"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27"/>
            <p:cNvSpPr/>
            <p:nvPr/>
          </p:nvSpPr>
          <p:spPr>
            <a:xfrm>
              <a:off x="65903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7"/>
            <p:cNvSpPr/>
            <p:nvPr/>
          </p:nvSpPr>
          <p:spPr>
            <a:xfrm>
              <a:off x="6580224"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27"/>
            <p:cNvSpPr/>
            <p:nvPr/>
          </p:nvSpPr>
          <p:spPr>
            <a:xfrm>
              <a:off x="6570215"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27"/>
            <p:cNvSpPr/>
            <p:nvPr/>
          </p:nvSpPr>
          <p:spPr>
            <a:xfrm>
              <a:off x="65602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27"/>
            <p:cNvSpPr/>
            <p:nvPr/>
          </p:nvSpPr>
          <p:spPr>
            <a:xfrm>
              <a:off x="65501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27"/>
            <p:cNvSpPr/>
            <p:nvPr/>
          </p:nvSpPr>
          <p:spPr>
            <a:xfrm>
              <a:off x="6540778"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27"/>
            <p:cNvSpPr/>
            <p:nvPr/>
          </p:nvSpPr>
          <p:spPr>
            <a:xfrm>
              <a:off x="6530769"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27"/>
            <p:cNvSpPr/>
            <p:nvPr/>
          </p:nvSpPr>
          <p:spPr>
            <a:xfrm>
              <a:off x="65225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27"/>
            <p:cNvSpPr/>
            <p:nvPr/>
          </p:nvSpPr>
          <p:spPr>
            <a:xfrm>
              <a:off x="6512518"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27"/>
            <p:cNvSpPr/>
            <p:nvPr/>
          </p:nvSpPr>
          <p:spPr>
            <a:xfrm>
              <a:off x="6502509"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27"/>
            <p:cNvSpPr/>
            <p:nvPr/>
          </p:nvSpPr>
          <p:spPr>
            <a:xfrm>
              <a:off x="64930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27"/>
            <p:cNvSpPr/>
            <p:nvPr/>
          </p:nvSpPr>
          <p:spPr>
            <a:xfrm>
              <a:off x="6483080" y="4685435"/>
              <a:ext cx="1913" cy="17662"/>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27"/>
            <p:cNvSpPr/>
            <p:nvPr/>
          </p:nvSpPr>
          <p:spPr>
            <a:xfrm>
              <a:off x="6472924"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27"/>
            <p:cNvSpPr/>
            <p:nvPr/>
          </p:nvSpPr>
          <p:spPr>
            <a:xfrm>
              <a:off x="64629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27"/>
            <p:cNvSpPr/>
            <p:nvPr/>
          </p:nvSpPr>
          <p:spPr>
            <a:xfrm>
              <a:off x="64529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27"/>
            <p:cNvSpPr/>
            <p:nvPr/>
          </p:nvSpPr>
          <p:spPr>
            <a:xfrm>
              <a:off x="6442898"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27"/>
            <p:cNvSpPr/>
            <p:nvPr/>
          </p:nvSpPr>
          <p:spPr>
            <a:xfrm>
              <a:off x="64353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27"/>
            <p:cNvSpPr/>
            <p:nvPr/>
          </p:nvSpPr>
          <p:spPr>
            <a:xfrm>
              <a:off x="64252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27"/>
            <p:cNvSpPr/>
            <p:nvPr/>
          </p:nvSpPr>
          <p:spPr>
            <a:xfrm>
              <a:off x="6415227"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27"/>
            <p:cNvSpPr/>
            <p:nvPr/>
          </p:nvSpPr>
          <p:spPr>
            <a:xfrm>
              <a:off x="64052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27"/>
            <p:cNvSpPr/>
            <p:nvPr/>
          </p:nvSpPr>
          <p:spPr>
            <a:xfrm>
              <a:off x="6395209" y="4685435"/>
              <a:ext cx="2649" cy="17662"/>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27"/>
            <p:cNvSpPr/>
            <p:nvPr/>
          </p:nvSpPr>
          <p:spPr>
            <a:xfrm>
              <a:off x="6385789" y="4685435"/>
              <a:ext cx="2061" cy="17662"/>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27"/>
            <p:cNvSpPr/>
            <p:nvPr/>
          </p:nvSpPr>
          <p:spPr>
            <a:xfrm>
              <a:off x="63757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27"/>
            <p:cNvSpPr/>
            <p:nvPr/>
          </p:nvSpPr>
          <p:spPr>
            <a:xfrm>
              <a:off x="63656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27"/>
            <p:cNvSpPr/>
            <p:nvPr/>
          </p:nvSpPr>
          <p:spPr>
            <a:xfrm>
              <a:off x="6355616"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27"/>
            <p:cNvSpPr/>
            <p:nvPr/>
          </p:nvSpPr>
          <p:spPr>
            <a:xfrm>
              <a:off x="6345607" y="4685435"/>
              <a:ext cx="4563" cy="17662"/>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27"/>
            <p:cNvSpPr/>
            <p:nvPr/>
          </p:nvSpPr>
          <p:spPr>
            <a:xfrm>
              <a:off x="6338101" y="4685435"/>
              <a:ext cx="2061" cy="17662"/>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27"/>
            <p:cNvSpPr/>
            <p:nvPr/>
          </p:nvSpPr>
          <p:spPr>
            <a:xfrm>
              <a:off x="6328092" y="4685435"/>
              <a:ext cx="1913" cy="17662"/>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27"/>
            <p:cNvSpPr/>
            <p:nvPr/>
          </p:nvSpPr>
          <p:spPr>
            <a:xfrm>
              <a:off x="6317936"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27"/>
            <p:cNvSpPr/>
            <p:nvPr/>
          </p:nvSpPr>
          <p:spPr>
            <a:xfrm>
              <a:off x="6307927"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27"/>
            <p:cNvSpPr/>
            <p:nvPr/>
          </p:nvSpPr>
          <p:spPr>
            <a:xfrm>
              <a:off x="6297918" y="4685435"/>
              <a:ext cx="2061" cy="17662"/>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27"/>
            <p:cNvSpPr/>
            <p:nvPr/>
          </p:nvSpPr>
          <p:spPr>
            <a:xfrm>
              <a:off x="6287910" y="4685435"/>
              <a:ext cx="4563" cy="17662"/>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27"/>
            <p:cNvSpPr/>
            <p:nvPr/>
          </p:nvSpPr>
          <p:spPr>
            <a:xfrm>
              <a:off x="6278490"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27"/>
            <p:cNvSpPr/>
            <p:nvPr/>
          </p:nvSpPr>
          <p:spPr>
            <a:xfrm>
              <a:off x="6268481" y="4685435"/>
              <a:ext cx="3827" cy="17662"/>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27"/>
            <p:cNvSpPr/>
            <p:nvPr/>
          </p:nvSpPr>
          <p:spPr>
            <a:xfrm>
              <a:off x="6258325" y="4685435"/>
              <a:ext cx="3974" cy="17662"/>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27"/>
            <p:cNvSpPr/>
            <p:nvPr/>
          </p:nvSpPr>
          <p:spPr>
            <a:xfrm>
              <a:off x="6250230" y="4685435"/>
              <a:ext cx="2061" cy="17662"/>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27"/>
            <p:cNvSpPr/>
            <p:nvPr/>
          </p:nvSpPr>
          <p:spPr>
            <a:xfrm>
              <a:off x="6240221" y="4685435"/>
              <a:ext cx="2649" cy="17662"/>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6" name="Google Shape;886;p27"/>
          <p:cNvSpPr txBox="1">
            <a:spLocks noGrp="1"/>
          </p:cNvSpPr>
          <p:nvPr>
            <p:ph type="title"/>
          </p:nvPr>
        </p:nvSpPr>
        <p:spPr>
          <a:xfrm>
            <a:off x="4224000" y="2862833"/>
            <a:ext cx="3744000" cy="7480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87" name="Google Shape;887;p27"/>
          <p:cNvSpPr txBox="1">
            <a:spLocks noGrp="1"/>
          </p:cNvSpPr>
          <p:nvPr>
            <p:ph type="body" idx="1"/>
          </p:nvPr>
        </p:nvSpPr>
        <p:spPr>
          <a:xfrm>
            <a:off x="4224000" y="3579660"/>
            <a:ext cx="3744000" cy="959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888" name="Google Shape;888;p27"/>
          <p:cNvSpPr txBox="1">
            <a:spLocks noGrp="1"/>
          </p:cNvSpPr>
          <p:nvPr>
            <p:ph type="title" idx="2" hasCustomPrompt="1"/>
          </p:nvPr>
        </p:nvSpPr>
        <p:spPr>
          <a:xfrm>
            <a:off x="4224000" y="1446500"/>
            <a:ext cx="3744000" cy="959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85693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89"/>
        <p:cNvGrpSpPr/>
        <p:nvPr/>
      </p:nvGrpSpPr>
      <p:grpSpPr>
        <a:xfrm>
          <a:off x="0" y="0"/>
          <a:ext cx="0" cy="0"/>
          <a:chOff x="0" y="0"/>
          <a:chExt cx="0" cy="0"/>
        </a:xfrm>
      </p:grpSpPr>
      <p:sp>
        <p:nvSpPr>
          <p:cNvPr id="890" name="Google Shape;890;p28"/>
          <p:cNvSpPr/>
          <p:nvPr/>
        </p:nvSpPr>
        <p:spPr>
          <a:xfrm>
            <a:off x="8469765" y="787467"/>
            <a:ext cx="1563220" cy="1526859"/>
          </a:xfrm>
          <a:custGeom>
            <a:avLst/>
            <a:gdLst/>
            <a:ahLst/>
            <a:cxnLst/>
            <a:rect l="l" t="t" r="r" b="b"/>
            <a:pathLst>
              <a:path w="8723" h="8706" extrusionOk="0">
                <a:moveTo>
                  <a:pt x="4362" y="0"/>
                </a:moveTo>
                <a:cubicBezTo>
                  <a:pt x="1961" y="0"/>
                  <a:pt x="1" y="1944"/>
                  <a:pt x="1" y="4345"/>
                </a:cubicBezTo>
                <a:cubicBezTo>
                  <a:pt x="1" y="6749"/>
                  <a:pt x="1961" y="8706"/>
                  <a:pt x="4362" y="8706"/>
                </a:cubicBezTo>
                <a:cubicBezTo>
                  <a:pt x="6766" y="8706"/>
                  <a:pt x="8723" y="6749"/>
                  <a:pt x="8723" y="4345"/>
                </a:cubicBezTo>
                <a:cubicBezTo>
                  <a:pt x="8723" y="1944"/>
                  <a:pt x="6766" y="0"/>
                  <a:pt x="436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28"/>
          <p:cNvSpPr/>
          <p:nvPr/>
        </p:nvSpPr>
        <p:spPr>
          <a:xfrm>
            <a:off x="-1132534" y="-505933"/>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28"/>
          <p:cNvSpPr/>
          <p:nvPr/>
        </p:nvSpPr>
        <p:spPr>
          <a:xfrm>
            <a:off x="-287301" y="36456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28"/>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28"/>
          <p:cNvSpPr/>
          <p:nvPr/>
        </p:nvSpPr>
        <p:spPr>
          <a:xfrm>
            <a:off x="5593845" y="4995200"/>
            <a:ext cx="6725079" cy="566761"/>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28"/>
          <p:cNvSpPr/>
          <p:nvPr/>
        </p:nvSpPr>
        <p:spPr>
          <a:xfrm>
            <a:off x="-65195" y="4995205"/>
            <a:ext cx="12384144" cy="1394827"/>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28"/>
          <p:cNvSpPr/>
          <p:nvPr/>
        </p:nvSpPr>
        <p:spPr>
          <a:xfrm>
            <a:off x="4951" y="5418021"/>
            <a:ext cx="11325455" cy="826331"/>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28"/>
          <p:cNvSpPr/>
          <p:nvPr/>
        </p:nvSpPr>
        <p:spPr>
          <a:xfrm>
            <a:off x="-65194" y="5535571"/>
            <a:ext cx="12384175" cy="1322444"/>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28"/>
          <p:cNvSpPr/>
          <p:nvPr/>
        </p:nvSpPr>
        <p:spPr>
          <a:xfrm>
            <a:off x="-65200" y="6031671"/>
            <a:ext cx="12384175" cy="826341"/>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28"/>
          <p:cNvSpPr txBox="1">
            <a:spLocks noGrp="1"/>
          </p:cNvSpPr>
          <p:nvPr>
            <p:ph type="title" hasCustomPrompt="1"/>
          </p:nvPr>
        </p:nvSpPr>
        <p:spPr>
          <a:xfrm>
            <a:off x="960096" y="1155867"/>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0" name="Google Shape;900;p28"/>
          <p:cNvSpPr txBox="1">
            <a:spLocks noGrp="1"/>
          </p:cNvSpPr>
          <p:nvPr>
            <p:ph type="subTitle" idx="1"/>
          </p:nvPr>
        </p:nvSpPr>
        <p:spPr>
          <a:xfrm>
            <a:off x="960032" y="2335133"/>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
        <p:nvSpPr>
          <p:cNvPr id="901" name="Google Shape;901;p28"/>
          <p:cNvSpPr txBox="1">
            <a:spLocks noGrp="1"/>
          </p:cNvSpPr>
          <p:nvPr>
            <p:ph type="title" idx="2" hasCustomPrompt="1"/>
          </p:nvPr>
        </p:nvSpPr>
        <p:spPr>
          <a:xfrm>
            <a:off x="960175" y="3047349"/>
            <a:ext cx="6018000" cy="13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8000"/>
            </a:lvl1pPr>
            <a:lvl2pPr lvl="1" rtl="0">
              <a:spcBef>
                <a:spcPts val="0"/>
              </a:spcBef>
              <a:spcAft>
                <a:spcPts val="0"/>
              </a:spcAft>
              <a:buSzPts val="7200"/>
              <a:buNone/>
              <a:defRPr sz="9600"/>
            </a:lvl2pPr>
            <a:lvl3pPr lvl="2" rtl="0">
              <a:spcBef>
                <a:spcPts val="0"/>
              </a:spcBef>
              <a:spcAft>
                <a:spcPts val="0"/>
              </a:spcAft>
              <a:buSzPts val="7200"/>
              <a:buNone/>
              <a:defRPr sz="9600"/>
            </a:lvl3pPr>
            <a:lvl4pPr lvl="3" rtl="0">
              <a:spcBef>
                <a:spcPts val="0"/>
              </a:spcBef>
              <a:spcAft>
                <a:spcPts val="0"/>
              </a:spcAft>
              <a:buSzPts val="7200"/>
              <a:buNone/>
              <a:defRPr sz="9600"/>
            </a:lvl4pPr>
            <a:lvl5pPr lvl="4" rtl="0">
              <a:spcBef>
                <a:spcPts val="0"/>
              </a:spcBef>
              <a:spcAft>
                <a:spcPts val="0"/>
              </a:spcAft>
              <a:buSzPts val="7200"/>
              <a:buNone/>
              <a:defRPr sz="9600"/>
            </a:lvl5pPr>
            <a:lvl6pPr lvl="5" rtl="0">
              <a:spcBef>
                <a:spcPts val="0"/>
              </a:spcBef>
              <a:spcAft>
                <a:spcPts val="0"/>
              </a:spcAft>
              <a:buSzPts val="7200"/>
              <a:buNone/>
              <a:defRPr sz="9600"/>
            </a:lvl6pPr>
            <a:lvl7pPr lvl="6" rtl="0">
              <a:spcBef>
                <a:spcPts val="0"/>
              </a:spcBef>
              <a:spcAft>
                <a:spcPts val="0"/>
              </a:spcAft>
              <a:buSzPts val="7200"/>
              <a:buNone/>
              <a:defRPr sz="9600"/>
            </a:lvl7pPr>
            <a:lvl8pPr lvl="7" rtl="0">
              <a:spcBef>
                <a:spcPts val="0"/>
              </a:spcBef>
              <a:spcAft>
                <a:spcPts val="0"/>
              </a:spcAft>
              <a:buSzPts val="7200"/>
              <a:buNone/>
              <a:defRPr sz="9600"/>
            </a:lvl8pPr>
            <a:lvl9pPr lvl="8" rtl="0">
              <a:spcBef>
                <a:spcPts val="0"/>
              </a:spcBef>
              <a:spcAft>
                <a:spcPts val="0"/>
              </a:spcAft>
              <a:buSzPts val="7200"/>
              <a:buNone/>
              <a:defRPr sz="9600"/>
            </a:lvl9pPr>
          </a:lstStyle>
          <a:p>
            <a:r>
              <a:t>xx%</a:t>
            </a:r>
          </a:p>
        </p:txBody>
      </p:sp>
      <p:sp>
        <p:nvSpPr>
          <p:cNvPr id="902" name="Google Shape;902;p28"/>
          <p:cNvSpPr txBox="1">
            <a:spLocks noGrp="1"/>
          </p:cNvSpPr>
          <p:nvPr>
            <p:ph type="subTitle" idx="3"/>
          </p:nvPr>
        </p:nvSpPr>
        <p:spPr>
          <a:xfrm>
            <a:off x="960000" y="4226617"/>
            <a:ext cx="6018000" cy="57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242424"/>
                </a:solidFill>
              </a:defRPr>
            </a:lvl1pPr>
            <a:lvl2pPr lvl="1" algn="ctr" rtl="0">
              <a:spcBef>
                <a:spcPts val="0"/>
              </a:spcBef>
              <a:spcAft>
                <a:spcPts val="0"/>
              </a:spcAft>
              <a:buNone/>
              <a:defRPr sz="2133">
                <a:solidFill>
                  <a:srgbClr val="242424"/>
                </a:solidFill>
              </a:defRPr>
            </a:lvl2pPr>
            <a:lvl3pPr lvl="2" algn="ctr" rtl="0">
              <a:spcBef>
                <a:spcPts val="0"/>
              </a:spcBef>
              <a:spcAft>
                <a:spcPts val="0"/>
              </a:spcAft>
              <a:buNone/>
              <a:defRPr sz="2133">
                <a:solidFill>
                  <a:srgbClr val="242424"/>
                </a:solidFill>
              </a:defRPr>
            </a:lvl3pPr>
            <a:lvl4pPr lvl="3" algn="ctr" rtl="0">
              <a:spcBef>
                <a:spcPts val="0"/>
              </a:spcBef>
              <a:spcAft>
                <a:spcPts val="0"/>
              </a:spcAft>
              <a:buNone/>
              <a:defRPr sz="2133">
                <a:solidFill>
                  <a:srgbClr val="242424"/>
                </a:solidFill>
              </a:defRPr>
            </a:lvl4pPr>
            <a:lvl5pPr lvl="4" algn="ctr" rtl="0">
              <a:spcBef>
                <a:spcPts val="0"/>
              </a:spcBef>
              <a:spcAft>
                <a:spcPts val="0"/>
              </a:spcAft>
              <a:buNone/>
              <a:defRPr sz="2133">
                <a:solidFill>
                  <a:srgbClr val="242424"/>
                </a:solidFill>
              </a:defRPr>
            </a:lvl5pPr>
            <a:lvl6pPr lvl="5" algn="ctr" rtl="0">
              <a:spcBef>
                <a:spcPts val="0"/>
              </a:spcBef>
              <a:spcAft>
                <a:spcPts val="0"/>
              </a:spcAft>
              <a:buNone/>
              <a:defRPr sz="2133">
                <a:solidFill>
                  <a:srgbClr val="242424"/>
                </a:solidFill>
              </a:defRPr>
            </a:lvl6pPr>
            <a:lvl7pPr lvl="6" algn="ctr" rtl="0">
              <a:spcBef>
                <a:spcPts val="0"/>
              </a:spcBef>
              <a:spcAft>
                <a:spcPts val="0"/>
              </a:spcAft>
              <a:buNone/>
              <a:defRPr sz="2133">
                <a:solidFill>
                  <a:srgbClr val="242424"/>
                </a:solidFill>
              </a:defRPr>
            </a:lvl7pPr>
            <a:lvl8pPr lvl="7" algn="ctr" rtl="0">
              <a:spcBef>
                <a:spcPts val="0"/>
              </a:spcBef>
              <a:spcAft>
                <a:spcPts val="0"/>
              </a:spcAft>
              <a:buNone/>
              <a:defRPr sz="2133">
                <a:solidFill>
                  <a:srgbClr val="242424"/>
                </a:solidFill>
              </a:defRPr>
            </a:lvl8pPr>
            <a:lvl9pPr lvl="8" algn="ctr" rtl="0">
              <a:spcBef>
                <a:spcPts val="0"/>
              </a:spcBef>
              <a:spcAft>
                <a:spcPts val="0"/>
              </a:spcAft>
              <a:buNone/>
              <a:defRPr sz="2133">
                <a:solidFill>
                  <a:srgbClr val="242424"/>
                </a:solidFill>
              </a:defRPr>
            </a:lvl9pPr>
          </a:lstStyle>
          <a:p>
            <a:endParaRPr/>
          </a:p>
        </p:txBody>
      </p:sp>
    </p:spTree>
    <p:extLst>
      <p:ext uri="{BB962C8B-B14F-4D97-AF65-F5344CB8AC3E}">
        <p14:creationId xmlns:p14="http://schemas.microsoft.com/office/powerpoint/2010/main" val="2205929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65"/>
        <p:cNvGrpSpPr/>
        <p:nvPr/>
      </p:nvGrpSpPr>
      <p:grpSpPr>
        <a:xfrm>
          <a:off x="0" y="0"/>
          <a:ext cx="0" cy="0"/>
          <a:chOff x="0" y="0"/>
          <a:chExt cx="0" cy="0"/>
        </a:xfrm>
      </p:grpSpPr>
      <p:sp>
        <p:nvSpPr>
          <p:cNvPr id="966" name="Google Shape;966;p32"/>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7" name="Google Shape;967;p32"/>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8" name="Google Shape;968;p32"/>
          <p:cNvSpPr/>
          <p:nvPr/>
        </p:nvSpPr>
        <p:spPr>
          <a:xfrm flipH="1">
            <a:off x="-16"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9" name="Google Shape;969;p32"/>
          <p:cNvSpPr/>
          <p:nvPr/>
        </p:nvSpPr>
        <p:spPr>
          <a:xfrm flipH="1">
            <a:off x="17"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0" name="Google Shape;970;p32"/>
          <p:cNvSpPr/>
          <p:nvPr/>
        </p:nvSpPr>
        <p:spPr>
          <a:xfrm flipH="1">
            <a:off x="2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1" name="Google Shape;971;p32"/>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2" name="Google Shape;972;p32"/>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3" name="Google Shape;973;p32"/>
          <p:cNvGrpSpPr/>
          <p:nvPr/>
        </p:nvGrpSpPr>
        <p:grpSpPr>
          <a:xfrm>
            <a:off x="826834" y="4774934"/>
            <a:ext cx="1110233" cy="1362900"/>
            <a:chOff x="620125" y="3581200"/>
            <a:chExt cx="832675" cy="1022175"/>
          </a:xfrm>
        </p:grpSpPr>
        <p:sp>
          <p:nvSpPr>
            <p:cNvPr id="974" name="Google Shape;974;p32"/>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2"/>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2"/>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2"/>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2"/>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2"/>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2"/>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2"/>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2"/>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32"/>
          <p:cNvSpPr txBox="1">
            <a:spLocks noGrp="1"/>
          </p:cNvSpPr>
          <p:nvPr>
            <p:ph type="title"/>
          </p:nvPr>
        </p:nvSpPr>
        <p:spPr>
          <a:xfrm>
            <a:off x="7210067" y="2268051"/>
            <a:ext cx="4030800" cy="692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984" name="Google Shape;984;p32"/>
          <p:cNvSpPr txBox="1">
            <a:spLocks noGrp="1"/>
          </p:cNvSpPr>
          <p:nvPr>
            <p:ph type="subTitle" idx="1"/>
          </p:nvPr>
        </p:nvSpPr>
        <p:spPr>
          <a:xfrm>
            <a:off x="6756233" y="2987141"/>
            <a:ext cx="4484800" cy="1613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36504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067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3">
  <p:cSld name="1_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671030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046"/>
        <p:cNvGrpSpPr/>
        <p:nvPr/>
      </p:nvGrpSpPr>
      <p:grpSpPr>
        <a:xfrm>
          <a:off x="0" y="0"/>
          <a:ext cx="0" cy="0"/>
          <a:chOff x="0" y="0"/>
          <a:chExt cx="0" cy="0"/>
        </a:xfrm>
      </p:grpSpPr>
      <p:sp>
        <p:nvSpPr>
          <p:cNvPr id="1047" name="Google Shape;1047;p35"/>
          <p:cNvSpPr/>
          <p:nvPr/>
        </p:nvSpPr>
        <p:spPr>
          <a:xfrm>
            <a:off x="10575134" y="632664"/>
            <a:ext cx="4209789" cy="2051293"/>
          </a:xfrm>
          <a:custGeom>
            <a:avLst/>
            <a:gdLst/>
            <a:ahLst/>
            <a:cxnLst/>
            <a:rect l="l" t="t" r="r" b="b"/>
            <a:pathLst>
              <a:path w="19522" h="11895" extrusionOk="0">
                <a:moveTo>
                  <a:pt x="10693" y="1"/>
                </a:moveTo>
                <a:cubicBezTo>
                  <a:pt x="8668" y="1"/>
                  <a:pt x="6967" y="1310"/>
                  <a:pt x="6361" y="3121"/>
                </a:cubicBezTo>
                <a:cubicBezTo>
                  <a:pt x="6251" y="3079"/>
                  <a:pt x="6144" y="3053"/>
                  <a:pt x="6024" y="3053"/>
                </a:cubicBezTo>
                <a:cubicBezTo>
                  <a:pt x="5807" y="3053"/>
                  <a:pt x="5619" y="3134"/>
                  <a:pt x="5470" y="3283"/>
                </a:cubicBezTo>
                <a:cubicBezTo>
                  <a:pt x="5321" y="3254"/>
                  <a:pt x="5159" y="3241"/>
                  <a:pt x="4984" y="3241"/>
                </a:cubicBezTo>
                <a:cubicBezTo>
                  <a:pt x="3646" y="3241"/>
                  <a:pt x="2567" y="4323"/>
                  <a:pt x="2567" y="5658"/>
                </a:cubicBezTo>
                <a:cubicBezTo>
                  <a:pt x="2567" y="5713"/>
                  <a:pt x="2567" y="5765"/>
                  <a:pt x="2580" y="5807"/>
                </a:cubicBezTo>
                <a:cubicBezTo>
                  <a:pt x="2298" y="5590"/>
                  <a:pt x="1958" y="5457"/>
                  <a:pt x="1569" y="5457"/>
                </a:cubicBezTo>
                <a:cubicBezTo>
                  <a:pt x="704" y="5457"/>
                  <a:pt x="1" y="6157"/>
                  <a:pt x="1" y="7022"/>
                </a:cubicBezTo>
                <a:cubicBezTo>
                  <a:pt x="1" y="7900"/>
                  <a:pt x="704" y="8600"/>
                  <a:pt x="1569" y="8600"/>
                </a:cubicBezTo>
                <a:cubicBezTo>
                  <a:pt x="2068" y="8600"/>
                  <a:pt x="2512" y="8373"/>
                  <a:pt x="2810" y="8007"/>
                </a:cubicBezTo>
                <a:cubicBezTo>
                  <a:pt x="2917" y="8049"/>
                  <a:pt x="3053" y="8075"/>
                  <a:pt x="3189" y="8075"/>
                </a:cubicBezTo>
                <a:cubicBezTo>
                  <a:pt x="3458" y="8075"/>
                  <a:pt x="3701" y="7968"/>
                  <a:pt x="3889" y="7806"/>
                </a:cubicBezTo>
                <a:cubicBezTo>
                  <a:pt x="4226" y="7981"/>
                  <a:pt x="4592" y="8075"/>
                  <a:pt x="4984" y="8075"/>
                </a:cubicBezTo>
                <a:cubicBezTo>
                  <a:pt x="5091" y="8075"/>
                  <a:pt x="5185" y="8062"/>
                  <a:pt x="5279" y="8049"/>
                </a:cubicBezTo>
                <a:lnTo>
                  <a:pt x="5279" y="8049"/>
                </a:lnTo>
                <a:cubicBezTo>
                  <a:pt x="5052" y="8357"/>
                  <a:pt x="4903" y="8736"/>
                  <a:pt x="4903" y="9141"/>
                </a:cubicBezTo>
                <a:cubicBezTo>
                  <a:pt x="4903" y="10113"/>
                  <a:pt x="5684" y="10910"/>
                  <a:pt x="6672" y="10910"/>
                </a:cubicBezTo>
                <a:cubicBezTo>
                  <a:pt x="7644" y="10910"/>
                  <a:pt x="8425" y="10113"/>
                  <a:pt x="8425" y="9141"/>
                </a:cubicBezTo>
                <a:lnTo>
                  <a:pt x="8425" y="9115"/>
                </a:lnTo>
                <a:cubicBezTo>
                  <a:pt x="8600" y="9034"/>
                  <a:pt x="8762" y="8924"/>
                  <a:pt x="8911" y="8791"/>
                </a:cubicBezTo>
                <a:cubicBezTo>
                  <a:pt x="9465" y="9021"/>
                  <a:pt x="10058" y="9141"/>
                  <a:pt x="10693" y="9141"/>
                </a:cubicBezTo>
                <a:cubicBezTo>
                  <a:pt x="10868" y="9141"/>
                  <a:pt x="11046" y="9128"/>
                  <a:pt x="11221" y="9115"/>
                </a:cubicBezTo>
                <a:lnTo>
                  <a:pt x="11221" y="9264"/>
                </a:lnTo>
                <a:cubicBezTo>
                  <a:pt x="11221" y="10722"/>
                  <a:pt x="12394" y="11895"/>
                  <a:pt x="13839" y="11895"/>
                </a:cubicBezTo>
                <a:cubicBezTo>
                  <a:pt x="14542" y="11895"/>
                  <a:pt x="15161" y="11613"/>
                  <a:pt x="15634" y="11179"/>
                </a:cubicBezTo>
                <a:lnTo>
                  <a:pt x="15744" y="11179"/>
                </a:lnTo>
                <a:cubicBezTo>
                  <a:pt x="16363" y="11179"/>
                  <a:pt x="16878" y="10667"/>
                  <a:pt x="16878" y="10032"/>
                </a:cubicBezTo>
                <a:cubicBezTo>
                  <a:pt x="16878" y="9815"/>
                  <a:pt x="16823" y="9614"/>
                  <a:pt x="16716" y="9452"/>
                </a:cubicBezTo>
                <a:cubicBezTo>
                  <a:pt x="18294" y="9290"/>
                  <a:pt x="19522" y="7968"/>
                  <a:pt x="19522" y="6348"/>
                </a:cubicBezTo>
                <a:cubicBezTo>
                  <a:pt x="19522" y="4631"/>
                  <a:pt x="18132" y="3241"/>
                  <a:pt x="16418" y="3241"/>
                </a:cubicBezTo>
                <a:cubicBezTo>
                  <a:pt x="16175" y="3241"/>
                  <a:pt x="15945" y="3270"/>
                  <a:pt x="15728" y="3309"/>
                </a:cubicBezTo>
                <a:cubicBezTo>
                  <a:pt x="15728" y="3254"/>
                  <a:pt x="15744" y="3189"/>
                  <a:pt x="15744" y="3121"/>
                </a:cubicBezTo>
                <a:cubicBezTo>
                  <a:pt x="15744" y="2175"/>
                  <a:pt x="14973" y="1407"/>
                  <a:pt x="14027" y="1407"/>
                </a:cubicBezTo>
                <a:lnTo>
                  <a:pt x="13988" y="1407"/>
                </a:lnTo>
                <a:cubicBezTo>
                  <a:pt x="13165" y="542"/>
                  <a:pt x="11989" y="1"/>
                  <a:pt x="10693" y="1"/>
                </a:cubicBezTo>
                <a:close/>
              </a:path>
            </a:pathLst>
          </a:custGeom>
          <a:solidFill>
            <a:srgbClr val="FFFFFF">
              <a:alpha val="7589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8" name="Google Shape;1048;p35"/>
          <p:cNvSpPr/>
          <p:nvPr/>
        </p:nvSpPr>
        <p:spPr>
          <a:xfrm>
            <a:off x="-101575" y="5425674"/>
            <a:ext cx="12439612" cy="954023"/>
          </a:xfrm>
          <a:custGeom>
            <a:avLst/>
            <a:gdLst/>
            <a:ahLst/>
            <a:cxnLst/>
            <a:rect l="l" t="t" r="r" b="b"/>
            <a:pathLst>
              <a:path w="40501" h="7334" extrusionOk="0">
                <a:moveTo>
                  <a:pt x="24305" y="0"/>
                </a:moveTo>
                <a:cubicBezTo>
                  <a:pt x="24276" y="0"/>
                  <a:pt x="24248" y="1"/>
                  <a:pt x="24220" y="2"/>
                </a:cubicBezTo>
                <a:cubicBezTo>
                  <a:pt x="21521" y="112"/>
                  <a:pt x="16499" y="5296"/>
                  <a:pt x="15203" y="5672"/>
                </a:cubicBezTo>
                <a:cubicBezTo>
                  <a:pt x="15149" y="5687"/>
                  <a:pt x="15084" y="5695"/>
                  <a:pt x="15007" y="5695"/>
                </a:cubicBezTo>
                <a:cubicBezTo>
                  <a:pt x="14617" y="5695"/>
                  <a:pt x="13941" y="5504"/>
                  <a:pt x="13097" y="5199"/>
                </a:cubicBezTo>
                <a:cubicBezTo>
                  <a:pt x="11746" y="4687"/>
                  <a:pt x="9909" y="3903"/>
                  <a:pt x="8195" y="3190"/>
                </a:cubicBezTo>
                <a:cubicBezTo>
                  <a:pt x="6008" y="2244"/>
                  <a:pt x="4051" y="1392"/>
                  <a:pt x="3484" y="1366"/>
                </a:cubicBezTo>
                <a:lnTo>
                  <a:pt x="3429" y="1366"/>
                </a:lnTo>
                <a:cubicBezTo>
                  <a:pt x="2107" y="1379"/>
                  <a:pt x="1" y="4039"/>
                  <a:pt x="1" y="4039"/>
                </a:cubicBezTo>
                <a:lnTo>
                  <a:pt x="1" y="4619"/>
                </a:lnTo>
                <a:lnTo>
                  <a:pt x="1" y="4755"/>
                </a:lnTo>
                <a:lnTo>
                  <a:pt x="1" y="7292"/>
                </a:lnTo>
                <a:lnTo>
                  <a:pt x="529" y="7334"/>
                </a:lnTo>
                <a:lnTo>
                  <a:pt x="581" y="7292"/>
                </a:lnTo>
                <a:lnTo>
                  <a:pt x="40501" y="7292"/>
                </a:lnTo>
                <a:lnTo>
                  <a:pt x="40501" y="1029"/>
                </a:lnTo>
                <a:lnTo>
                  <a:pt x="40501" y="637"/>
                </a:lnTo>
                <a:lnTo>
                  <a:pt x="40501" y="355"/>
                </a:lnTo>
                <a:cubicBezTo>
                  <a:pt x="39069" y="650"/>
                  <a:pt x="39584" y="3971"/>
                  <a:pt x="36020" y="4405"/>
                </a:cubicBezTo>
                <a:cubicBezTo>
                  <a:pt x="35869" y="4423"/>
                  <a:pt x="35714" y="4432"/>
                  <a:pt x="35556" y="4432"/>
                </a:cubicBezTo>
                <a:cubicBezTo>
                  <a:pt x="34107" y="4432"/>
                  <a:pt x="32390" y="3688"/>
                  <a:pt x="30687" y="2811"/>
                </a:cubicBezTo>
                <a:cubicBezTo>
                  <a:pt x="29835" y="2338"/>
                  <a:pt x="28986" y="1865"/>
                  <a:pt x="28163" y="1447"/>
                </a:cubicBezTo>
                <a:cubicBezTo>
                  <a:pt x="26667" y="647"/>
                  <a:pt x="25297" y="0"/>
                  <a:pt x="2430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9" name="Google Shape;1049;p35"/>
          <p:cNvSpPr/>
          <p:nvPr/>
        </p:nvSpPr>
        <p:spPr>
          <a:xfrm>
            <a:off x="5122958" y="6141837"/>
            <a:ext cx="70951" cy="2328"/>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0" name="Google Shape;1050;p35"/>
          <p:cNvSpPr/>
          <p:nvPr/>
        </p:nvSpPr>
        <p:spPr>
          <a:xfrm>
            <a:off x="9750394" y="5839905"/>
            <a:ext cx="597393" cy="1512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1" name="Google Shape;1051;p35"/>
          <p:cNvSpPr/>
          <p:nvPr/>
        </p:nvSpPr>
        <p:spPr>
          <a:xfrm>
            <a:off x="-101566" y="5288268"/>
            <a:ext cx="12439612" cy="954021"/>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2" name="Google Shape;1052;p35"/>
          <p:cNvSpPr/>
          <p:nvPr/>
        </p:nvSpPr>
        <p:spPr>
          <a:xfrm>
            <a:off x="-101575" y="5610445"/>
            <a:ext cx="12439612" cy="953988"/>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3" name="Google Shape;1053;p35"/>
          <p:cNvSpPr/>
          <p:nvPr/>
        </p:nvSpPr>
        <p:spPr>
          <a:xfrm>
            <a:off x="4999834" y="5516334"/>
            <a:ext cx="7338209" cy="136723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4" name="Google Shape;1054;p35"/>
          <p:cNvSpPr/>
          <p:nvPr/>
        </p:nvSpPr>
        <p:spPr>
          <a:xfrm>
            <a:off x="-101566" y="5905091"/>
            <a:ext cx="12439612" cy="95401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3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56" name="Google Shape;1056;p35"/>
          <p:cNvSpPr txBox="1">
            <a:spLocks noGrp="1"/>
          </p:cNvSpPr>
          <p:nvPr>
            <p:ph type="subTitle" idx="1"/>
          </p:nvPr>
        </p:nvSpPr>
        <p:spPr>
          <a:xfrm>
            <a:off x="959167" y="4330064"/>
            <a:ext cx="3234000" cy="93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7" name="Google Shape;1057;p35"/>
          <p:cNvSpPr txBox="1">
            <a:spLocks noGrp="1"/>
          </p:cNvSpPr>
          <p:nvPr>
            <p:ph type="title" idx="2"/>
          </p:nvPr>
        </p:nvSpPr>
        <p:spPr>
          <a:xfrm>
            <a:off x="1158300" y="3714767"/>
            <a:ext cx="28356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58" name="Google Shape;1058;p35"/>
          <p:cNvSpPr txBox="1">
            <a:spLocks noGrp="1"/>
          </p:cNvSpPr>
          <p:nvPr>
            <p:ph type="subTitle" idx="3"/>
          </p:nvPr>
        </p:nvSpPr>
        <p:spPr>
          <a:xfrm>
            <a:off x="7997999"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59" name="Google Shape;1059;p35"/>
          <p:cNvSpPr txBox="1">
            <a:spLocks noGrp="1"/>
          </p:cNvSpPr>
          <p:nvPr>
            <p:ph type="title" idx="4"/>
          </p:nvPr>
        </p:nvSpPr>
        <p:spPr>
          <a:xfrm>
            <a:off x="819699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060" name="Google Shape;1060;p35"/>
          <p:cNvSpPr txBox="1">
            <a:spLocks noGrp="1"/>
          </p:cNvSpPr>
          <p:nvPr>
            <p:ph type="subTitle" idx="5"/>
          </p:nvPr>
        </p:nvSpPr>
        <p:spPr>
          <a:xfrm>
            <a:off x="4478583" y="4330064"/>
            <a:ext cx="3234000" cy="931600"/>
          </a:xfrm>
          <a:prstGeom prst="rect">
            <a:avLst/>
          </a:prstGeom>
        </p:spPr>
        <p:txBody>
          <a:bodyPr spcFirstLastPara="1" wrap="square" lIns="91425" tIns="91425" rIns="91425" bIns="91425" anchor="t" anchorCtr="0">
            <a:noAutofit/>
          </a:bodyPr>
          <a:lstStyle>
            <a:lvl1pPr marR="0"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1061" name="Google Shape;1061;p35"/>
          <p:cNvSpPr txBox="1">
            <a:spLocks noGrp="1"/>
          </p:cNvSpPr>
          <p:nvPr>
            <p:ph type="title" idx="6"/>
          </p:nvPr>
        </p:nvSpPr>
        <p:spPr>
          <a:xfrm>
            <a:off x="4677449" y="3714767"/>
            <a:ext cx="2836000" cy="496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1053887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
  <p:cSld name="Background ">
    <p:bg>
      <p:bgPr>
        <a:solidFill>
          <a:schemeClr val="accent4"/>
        </a:solidFill>
        <a:effectLst/>
      </p:bgPr>
    </p:bg>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177367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1077"/>
        <p:cNvGrpSpPr/>
        <p:nvPr/>
      </p:nvGrpSpPr>
      <p:grpSpPr>
        <a:xfrm>
          <a:off x="0" y="0"/>
          <a:ext cx="0" cy="0"/>
          <a:chOff x="0" y="0"/>
          <a:chExt cx="0" cy="0"/>
        </a:xfrm>
      </p:grpSpPr>
      <p:sp>
        <p:nvSpPr>
          <p:cNvPr id="1078" name="Google Shape;1078;p38"/>
          <p:cNvSpPr/>
          <p:nvPr/>
        </p:nvSpPr>
        <p:spPr>
          <a:xfrm>
            <a:off x="4976902"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38"/>
          <p:cNvSpPr/>
          <p:nvPr/>
        </p:nvSpPr>
        <p:spPr>
          <a:xfrm>
            <a:off x="9604340"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0" name="Google Shape;1080;p38"/>
          <p:cNvSpPr/>
          <p:nvPr/>
        </p:nvSpPr>
        <p:spPr>
          <a:xfrm>
            <a:off x="17" y="5321402"/>
            <a:ext cx="12192016" cy="826665"/>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1" name="Google Shape;1081;p38"/>
          <p:cNvSpPr/>
          <p:nvPr/>
        </p:nvSpPr>
        <p:spPr>
          <a:xfrm>
            <a:off x="-16" y="5669032"/>
            <a:ext cx="12192016" cy="826673"/>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2" name="Google Shape;1082;p38"/>
          <p:cNvSpPr/>
          <p:nvPr/>
        </p:nvSpPr>
        <p:spPr>
          <a:xfrm>
            <a:off x="4853785" y="5500935"/>
            <a:ext cx="7338209" cy="1648471"/>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3" name="Google Shape;1083;p38"/>
          <p:cNvSpPr/>
          <p:nvPr/>
        </p:nvSpPr>
        <p:spPr>
          <a:xfrm>
            <a:off x="-15"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4" name="Google Shape;1084;p38"/>
          <p:cNvSpPr/>
          <p:nvPr/>
        </p:nvSpPr>
        <p:spPr>
          <a:xfrm>
            <a:off x="-16"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5" name="Google Shape;1085;p38"/>
          <p:cNvGrpSpPr/>
          <p:nvPr/>
        </p:nvGrpSpPr>
        <p:grpSpPr>
          <a:xfrm flipH="1">
            <a:off x="776280" y="5185306"/>
            <a:ext cx="3442029" cy="1169041"/>
            <a:chOff x="1260750" y="1341725"/>
            <a:chExt cx="438475" cy="148925"/>
          </a:xfrm>
        </p:grpSpPr>
        <p:sp>
          <p:nvSpPr>
            <p:cNvPr id="1086" name="Google Shape;1086;p38"/>
            <p:cNvSpPr/>
            <p:nvPr/>
          </p:nvSpPr>
          <p:spPr>
            <a:xfrm>
              <a:off x="1644550" y="1363050"/>
              <a:ext cx="33375" cy="121100"/>
            </a:xfrm>
            <a:custGeom>
              <a:avLst/>
              <a:gdLst/>
              <a:ahLst/>
              <a:cxnLst/>
              <a:rect l="l" t="t" r="r" b="b"/>
              <a:pathLst>
                <a:path w="1335" h="4844" extrusionOk="0">
                  <a:moveTo>
                    <a:pt x="0" y="0"/>
                  </a:moveTo>
                  <a:lnTo>
                    <a:pt x="0" y="4698"/>
                  </a:lnTo>
                  <a:lnTo>
                    <a:pt x="1335" y="4844"/>
                  </a:lnTo>
                  <a:lnTo>
                    <a:pt x="1335" y="0"/>
                  </a:lnTo>
                  <a:close/>
                </a:path>
              </a:pathLst>
            </a:custGeom>
            <a:solidFill>
              <a:srgbClr val="FFC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8"/>
            <p:cNvSpPr/>
            <p:nvPr/>
          </p:nvSpPr>
          <p:spPr>
            <a:xfrm>
              <a:off x="1643150" y="1341725"/>
              <a:ext cx="35825" cy="21350"/>
            </a:xfrm>
            <a:custGeom>
              <a:avLst/>
              <a:gdLst/>
              <a:ahLst/>
              <a:cxnLst/>
              <a:rect l="l" t="t" r="r" b="b"/>
              <a:pathLst>
                <a:path w="1433" h="854" extrusionOk="0">
                  <a:moveTo>
                    <a:pt x="717" y="1"/>
                  </a:moveTo>
                  <a:cubicBezTo>
                    <a:pt x="1" y="1"/>
                    <a:pt x="56" y="853"/>
                    <a:pt x="56" y="853"/>
                  </a:cubicBezTo>
                  <a:lnTo>
                    <a:pt x="1391" y="853"/>
                  </a:lnTo>
                  <a:cubicBezTo>
                    <a:pt x="1391" y="853"/>
                    <a:pt x="1433" y="1"/>
                    <a:pt x="717" y="1"/>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38"/>
            <p:cNvSpPr/>
            <p:nvPr/>
          </p:nvSpPr>
          <p:spPr>
            <a:xfrm>
              <a:off x="1663075" y="1424750"/>
              <a:ext cx="6425" cy="3125"/>
            </a:xfrm>
            <a:custGeom>
              <a:avLst/>
              <a:gdLst/>
              <a:ahLst/>
              <a:cxnLst/>
              <a:rect l="l" t="t" r="r" b="b"/>
              <a:pathLst>
                <a:path w="257" h="125" extrusionOk="0">
                  <a:moveTo>
                    <a:pt x="1" y="1"/>
                  </a:moveTo>
                  <a:lnTo>
                    <a:pt x="1" y="124"/>
                  </a:lnTo>
                  <a:lnTo>
                    <a:pt x="257" y="124"/>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8"/>
            <p:cNvSpPr/>
            <p:nvPr/>
          </p:nvSpPr>
          <p:spPr>
            <a:xfrm>
              <a:off x="1670875" y="1424750"/>
              <a:ext cx="6400" cy="3125"/>
            </a:xfrm>
            <a:custGeom>
              <a:avLst/>
              <a:gdLst/>
              <a:ahLst/>
              <a:cxnLst/>
              <a:rect l="l" t="t" r="r" b="b"/>
              <a:pathLst>
                <a:path w="256" h="125" extrusionOk="0">
                  <a:moveTo>
                    <a:pt x="0" y="1"/>
                  </a:moveTo>
                  <a:lnTo>
                    <a:pt x="0" y="124"/>
                  </a:lnTo>
                  <a:lnTo>
                    <a:pt x="256" y="124"/>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38"/>
            <p:cNvSpPr/>
            <p:nvPr/>
          </p:nvSpPr>
          <p:spPr>
            <a:xfrm>
              <a:off x="1666825" y="1429125"/>
              <a:ext cx="6725" cy="3425"/>
            </a:xfrm>
            <a:custGeom>
              <a:avLst/>
              <a:gdLst/>
              <a:ahLst/>
              <a:cxnLst/>
              <a:rect l="l" t="t" r="r" b="b"/>
              <a:pathLst>
                <a:path w="269" h="137" extrusionOk="0">
                  <a:moveTo>
                    <a:pt x="0" y="1"/>
                  </a:moveTo>
                  <a:lnTo>
                    <a:pt x="0" y="137"/>
                  </a:lnTo>
                  <a:lnTo>
                    <a:pt x="269" y="137"/>
                  </a:lnTo>
                  <a:lnTo>
                    <a:pt x="269"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38"/>
            <p:cNvSpPr/>
            <p:nvPr/>
          </p:nvSpPr>
          <p:spPr>
            <a:xfrm>
              <a:off x="1648275" y="1369125"/>
              <a:ext cx="6400" cy="3000"/>
            </a:xfrm>
            <a:custGeom>
              <a:avLst/>
              <a:gdLst/>
              <a:ahLst/>
              <a:cxnLst/>
              <a:rect l="l" t="t" r="r" b="b"/>
              <a:pathLst>
                <a:path w="256" h="120" extrusionOk="0">
                  <a:moveTo>
                    <a:pt x="0" y="0"/>
                  </a:moveTo>
                  <a:lnTo>
                    <a:pt x="0" y="120"/>
                  </a:lnTo>
                  <a:lnTo>
                    <a:pt x="256" y="120"/>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38"/>
            <p:cNvSpPr/>
            <p:nvPr/>
          </p:nvSpPr>
          <p:spPr>
            <a:xfrm>
              <a:off x="1655950" y="1369125"/>
              <a:ext cx="6525" cy="3000"/>
            </a:xfrm>
            <a:custGeom>
              <a:avLst/>
              <a:gdLst/>
              <a:ahLst/>
              <a:cxnLst/>
              <a:rect l="l" t="t" r="r" b="b"/>
              <a:pathLst>
                <a:path w="261" h="120" extrusionOk="0">
                  <a:moveTo>
                    <a:pt x="1" y="0"/>
                  </a:moveTo>
                  <a:lnTo>
                    <a:pt x="1" y="120"/>
                  </a:lnTo>
                  <a:lnTo>
                    <a:pt x="260" y="120"/>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38"/>
            <p:cNvSpPr/>
            <p:nvPr/>
          </p:nvSpPr>
          <p:spPr>
            <a:xfrm>
              <a:off x="1651900" y="1373500"/>
              <a:ext cx="6525" cy="3325"/>
            </a:xfrm>
            <a:custGeom>
              <a:avLst/>
              <a:gdLst/>
              <a:ahLst/>
              <a:cxnLst/>
              <a:rect l="l" t="t" r="r" b="b"/>
              <a:pathLst>
                <a:path w="261" h="133" extrusionOk="0">
                  <a:moveTo>
                    <a:pt x="1" y="0"/>
                  </a:moveTo>
                  <a:lnTo>
                    <a:pt x="1" y="133"/>
                  </a:lnTo>
                  <a:lnTo>
                    <a:pt x="260" y="133"/>
                  </a:lnTo>
                  <a:lnTo>
                    <a:pt x="260"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38"/>
            <p:cNvSpPr/>
            <p:nvPr/>
          </p:nvSpPr>
          <p:spPr>
            <a:xfrm>
              <a:off x="1667450"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38"/>
            <p:cNvSpPr/>
            <p:nvPr/>
          </p:nvSpPr>
          <p:spPr>
            <a:xfrm>
              <a:off x="1659675" y="139065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38"/>
            <p:cNvSpPr/>
            <p:nvPr/>
          </p:nvSpPr>
          <p:spPr>
            <a:xfrm>
              <a:off x="1663400" y="1386275"/>
              <a:ext cx="6750" cy="3125"/>
            </a:xfrm>
            <a:custGeom>
              <a:avLst/>
              <a:gdLst/>
              <a:ahLst/>
              <a:cxnLst/>
              <a:rect l="l" t="t" r="r" b="b"/>
              <a:pathLst>
                <a:path w="270" h="125" extrusionOk="0">
                  <a:moveTo>
                    <a:pt x="1" y="1"/>
                  </a:moveTo>
                  <a:lnTo>
                    <a:pt x="1" y="124"/>
                  </a:lnTo>
                  <a:lnTo>
                    <a:pt x="270" y="124"/>
                  </a:lnTo>
                  <a:lnTo>
                    <a:pt x="27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38"/>
            <p:cNvSpPr/>
            <p:nvPr/>
          </p:nvSpPr>
          <p:spPr>
            <a:xfrm>
              <a:off x="1663075"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38"/>
            <p:cNvSpPr/>
            <p:nvPr/>
          </p:nvSpPr>
          <p:spPr>
            <a:xfrm>
              <a:off x="1655300" y="14335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8"/>
            <p:cNvSpPr/>
            <p:nvPr/>
          </p:nvSpPr>
          <p:spPr>
            <a:xfrm>
              <a:off x="1659350" y="1429125"/>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8"/>
            <p:cNvSpPr/>
            <p:nvPr/>
          </p:nvSpPr>
          <p:spPr>
            <a:xfrm>
              <a:off x="1648900" y="1409200"/>
              <a:ext cx="6425" cy="3425"/>
            </a:xfrm>
            <a:custGeom>
              <a:avLst/>
              <a:gdLst/>
              <a:ahLst/>
              <a:cxnLst/>
              <a:rect l="l" t="t" r="r" b="b"/>
              <a:pathLst>
                <a:path w="257" h="137" extrusionOk="0">
                  <a:moveTo>
                    <a:pt x="1" y="1"/>
                  </a:moveTo>
                  <a:lnTo>
                    <a:pt x="1" y="137"/>
                  </a:lnTo>
                  <a:lnTo>
                    <a:pt x="257" y="137"/>
                  </a:lnTo>
                  <a:lnTo>
                    <a:pt x="257"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8"/>
            <p:cNvSpPr/>
            <p:nvPr/>
          </p:nvSpPr>
          <p:spPr>
            <a:xfrm>
              <a:off x="1656700" y="1409200"/>
              <a:ext cx="6400" cy="3425"/>
            </a:xfrm>
            <a:custGeom>
              <a:avLst/>
              <a:gdLst/>
              <a:ahLst/>
              <a:cxnLst/>
              <a:rect l="l" t="t" r="r" b="b"/>
              <a:pathLst>
                <a:path w="256" h="137" extrusionOk="0">
                  <a:moveTo>
                    <a:pt x="0" y="1"/>
                  </a:moveTo>
                  <a:lnTo>
                    <a:pt x="0" y="137"/>
                  </a:lnTo>
                  <a:lnTo>
                    <a:pt x="256" y="137"/>
                  </a:lnTo>
                  <a:lnTo>
                    <a:pt x="256"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8"/>
            <p:cNvSpPr/>
            <p:nvPr/>
          </p:nvSpPr>
          <p:spPr>
            <a:xfrm>
              <a:off x="1664050" y="1409200"/>
              <a:ext cx="6525" cy="3425"/>
            </a:xfrm>
            <a:custGeom>
              <a:avLst/>
              <a:gdLst/>
              <a:ahLst/>
              <a:cxnLst/>
              <a:rect l="l" t="t" r="r" b="b"/>
              <a:pathLst>
                <a:path w="261" h="137" extrusionOk="0">
                  <a:moveTo>
                    <a:pt x="1" y="1"/>
                  </a:moveTo>
                  <a:lnTo>
                    <a:pt x="1" y="137"/>
                  </a:lnTo>
                  <a:lnTo>
                    <a:pt x="260" y="137"/>
                  </a:lnTo>
                  <a:lnTo>
                    <a:pt x="260" y="1"/>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8"/>
            <p:cNvSpPr/>
            <p:nvPr/>
          </p:nvSpPr>
          <p:spPr>
            <a:xfrm>
              <a:off x="1652650" y="1413675"/>
              <a:ext cx="6400" cy="3325"/>
            </a:xfrm>
            <a:custGeom>
              <a:avLst/>
              <a:gdLst/>
              <a:ahLst/>
              <a:cxnLst/>
              <a:rect l="l" t="t" r="r" b="b"/>
              <a:pathLst>
                <a:path w="256" h="133" extrusionOk="0">
                  <a:moveTo>
                    <a:pt x="0" y="0"/>
                  </a:moveTo>
                  <a:lnTo>
                    <a:pt x="0" y="133"/>
                  </a:lnTo>
                  <a:lnTo>
                    <a:pt x="256" y="133"/>
                  </a:lnTo>
                  <a:lnTo>
                    <a:pt x="256"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8"/>
            <p:cNvSpPr/>
            <p:nvPr/>
          </p:nvSpPr>
          <p:spPr>
            <a:xfrm>
              <a:off x="1660000" y="1413675"/>
              <a:ext cx="6825" cy="3325"/>
            </a:xfrm>
            <a:custGeom>
              <a:avLst/>
              <a:gdLst/>
              <a:ahLst/>
              <a:cxnLst/>
              <a:rect l="l" t="t" r="r" b="b"/>
              <a:pathLst>
                <a:path w="273" h="133" extrusionOk="0">
                  <a:moveTo>
                    <a:pt x="1" y="0"/>
                  </a:moveTo>
                  <a:lnTo>
                    <a:pt x="1" y="133"/>
                  </a:lnTo>
                  <a:lnTo>
                    <a:pt x="273" y="133"/>
                  </a:lnTo>
                  <a:lnTo>
                    <a:pt x="273" y="0"/>
                  </a:lnTo>
                  <a:close/>
                </a:path>
              </a:pathLst>
            </a:custGeom>
            <a:solidFill>
              <a:srgbClr val="C45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8"/>
            <p:cNvSpPr/>
            <p:nvPr/>
          </p:nvSpPr>
          <p:spPr>
            <a:xfrm>
              <a:off x="1569300" y="1378825"/>
              <a:ext cx="34450" cy="102325"/>
            </a:xfrm>
            <a:custGeom>
              <a:avLst/>
              <a:gdLst/>
              <a:ahLst/>
              <a:cxnLst/>
              <a:rect l="l" t="t" r="r" b="b"/>
              <a:pathLst>
                <a:path w="1378" h="4093" extrusionOk="0">
                  <a:moveTo>
                    <a:pt x="606" y="367"/>
                  </a:moveTo>
                  <a:lnTo>
                    <a:pt x="606" y="1002"/>
                  </a:lnTo>
                  <a:lnTo>
                    <a:pt x="512" y="1002"/>
                  </a:lnTo>
                  <a:lnTo>
                    <a:pt x="606" y="367"/>
                  </a:lnTo>
                  <a:close/>
                  <a:moveTo>
                    <a:pt x="661" y="312"/>
                  </a:moveTo>
                  <a:lnTo>
                    <a:pt x="794" y="1002"/>
                  </a:lnTo>
                  <a:lnTo>
                    <a:pt x="661" y="1002"/>
                  </a:lnTo>
                  <a:lnTo>
                    <a:pt x="661" y="312"/>
                  </a:lnTo>
                  <a:close/>
                  <a:moveTo>
                    <a:pt x="606" y="1054"/>
                  </a:moveTo>
                  <a:lnTo>
                    <a:pt x="606" y="1663"/>
                  </a:lnTo>
                  <a:lnTo>
                    <a:pt x="418" y="1663"/>
                  </a:lnTo>
                  <a:lnTo>
                    <a:pt x="512" y="1054"/>
                  </a:lnTo>
                  <a:close/>
                  <a:moveTo>
                    <a:pt x="794" y="1054"/>
                  </a:moveTo>
                  <a:lnTo>
                    <a:pt x="904" y="1663"/>
                  </a:lnTo>
                  <a:lnTo>
                    <a:pt x="661" y="1663"/>
                  </a:lnTo>
                  <a:lnTo>
                    <a:pt x="661" y="1054"/>
                  </a:lnTo>
                  <a:close/>
                  <a:moveTo>
                    <a:pt x="606" y="1718"/>
                  </a:moveTo>
                  <a:lnTo>
                    <a:pt x="606" y="2499"/>
                  </a:lnTo>
                  <a:lnTo>
                    <a:pt x="282" y="2499"/>
                  </a:lnTo>
                  <a:lnTo>
                    <a:pt x="405" y="1718"/>
                  </a:lnTo>
                  <a:close/>
                  <a:moveTo>
                    <a:pt x="917" y="1718"/>
                  </a:moveTo>
                  <a:lnTo>
                    <a:pt x="1066" y="2499"/>
                  </a:lnTo>
                  <a:lnTo>
                    <a:pt x="661" y="2499"/>
                  </a:lnTo>
                  <a:lnTo>
                    <a:pt x="661" y="1718"/>
                  </a:lnTo>
                  <a:close/>
                  <a:moveTo>
                    <a:pt x="606" y="2554"/>
                  </a:moveTo>
                  <a:lnTo>
                    <a:pt x="606" y="4038"/>
                  </a:lnTo>
                  <a:lnTo>
                    <a:pt x="52" y="4038"/>
                  </a:lnTo>
                  <a:lnTo>
                    <a:pt x="282" y="2554"/>
                  </a:lnTo>
                  <a:close/>
                  <a:moveTo>
                    <a:pt x="606" y="1"/>
                  </a:moveTo>
                  <a:lnTo>
                    <a:pt x="0" y="4093"/>
                  </a:lnTo>
                  <a:lnTo>
                    <a:pt x="661" y="4093"/>
                  </a:lnTo>
                  <a:lnTo>
                    <a:pt x="661" y="2554"/>
                  </a:lnTo>
                  <a:lnTo>
                    <a:pt x="1066" y="2554"/>
                  </a:lnTo>
                  <a:lnTo>
                    <a:pt x="1322" y="3931"/>
                  </a:lnTo>
                  <a:lnTo>
                    <a:pt x="1377" y="3918"/>
                  </a:lnTo>
                  <a:lnTo>
                    <a:pt x="661" y="1"/>
                  </a:ln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8"/>
            <p:cNvSpPr/>
            <p:nvPr/>
          </p:nvSpPr>
          <p:spPr>
            <a:xfrm>
              <a:off x="1573975" y="1380525"/>
              <a:ext cx="10475" cy="10475"/>
            </a:xfrm>
            <a:custGeom>
              <a:avLst/>
              <a:gdLst/>
              <a:ahLst/>
              <a:cxnLst/>
              <a:rect l="l" t="t" r="r" b="b"/>
              <a:pathLst>
                <a:path w="419" h="419" extrusionOk="0">
                  <a:moveTo>
                    <a:pt x="364" y="1"/>
                  </a:moveTo>
                  <a:lnTo>
                    <a:pt x="1" y="205"/>
                  </a:lnTo>
                  <a:lnTo>
                    <a:pt x="69" y="312"/>
                  </a:lnTo>
                  <a:lnTo>
                    <a:pt x="299" y="124"/>
                  </a:lnTo>
                  <a:lnTo>
                    <a:pt x="95" y="338"/>
                  </a:lnTo>
                  <a:lnTo>
                    <a:pt x="202" y="419"/>
                  </a:lnTo>
                  <a:lnTo>
                    <a:pt x="419" y="56"/>
                  </a:lnTo>
                  <a:cubicBezTo>
                    <a:pt x="393" y="43"/>
                    <a:pt x="380" y="30"/>
                    <a:pt x="364"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8"/>
            <p:cNvSpPr/>
            <p:nvPr/>
          </p:nvSpPr>
          <p:spPr>
            <a:xfrm>
              <a:off x="1572275" y="1366675"/>
              <a:ext cx="26350" cy="24750"/>
            </a:xfrm>
            <a:custGeom>
              <a:avLst/>
              <a:gdLst/>
              <a:ahLst/>
              <a:cxnLst/>
              <a:rect l="l" t="t" r="r" b="b"/>
              <a:pathLst>
                <a:path w="1054" h="990" extrusionOk="0">
                  <a:moveTo>
                    <a:pt x="529" y="419"/>
                  </a:moveTo>
                  <a:lnTo>
                    <a:pt x="529" y="422"/>
                  </a:lnTo>
                  <a:lnTo>
                    <a:pt x="529" y="419"/>
                  </a:lnTo>
                  <a:lnTo>
                    <a:pt x="529" y="419"/>
                  </a:lnTo>
                  <a:cubicBezTo>
                    <a:pt x="529" y="419"/>
                    <a:pt x="529" y="419"/>
                    <a:pt x="529" y="419"/>
                  </a:cubicBezTo>
                  <a:close/>
                  <a:moveTo>
                    <a:pt x="487" y="1"/>
                  </a:moveTo>
                  <a:lnTo>
                    <a:pt x="380" y="17"/>
                  </a:lnTo>
                  <a:lnTo>
                    <a:pt x="474" y="380"/>
                  </a:lnTo>
                  <a:lnTo>
                    <a:pt x="286" y="56"/>
                  </a:lnTo>
                  <a:lnTo>
                    <a:pt x="189" y="124"/>
                  </a:lnTo>
                  <a:lnTo>
                    <a:pt x="432" y="422"/>
                  </a:lnTo>
                  <a:lnTo>
                    <a:pt x="137" y="163"/>
                  </a:lnTo>
                  <a:lnTo>
                    <a:pt x="69" y="260"/>
                  </a:lnTo>
                  <a:lnTo>
                    <a:pt x="419" y="474"/>
                  </a:lnTo>
                  <a:lnTo>
                    <a:pt x="419" y="474"/>
                  </a:lnTo>
                  <a:lnTo>
                    <a:pt x="27" y="367"/>
                  </a:lnTo>
                  <a:lnTo>
                    <a:pt x="14" y="474"/>
                  </a:lnTo>
                  <a:lnTo>
                    <a:pt x="338" y="516"/>
                  </a:lnTo>
                  <a:lnTo>
                    <a:pt x="1" y="542"/>
                  </a:lnTo>
                  <a:lnTo>
                    <a:pt x="14" y="665"/>
                  </a:lnTo>
                  <a:lnTo>
                    <a:pt x="432" y="555"/>
                  </a:lnTo>
                  <a:cubicBezTo>
                    <a:pt x="432" y="542"/>
                    <a:pt x="419" y="542"/>
                    <a:pt x="419" y="529"/>
                  </a:cubicBezTo>
                  <a:cubicBezTo>
                    <a:pt x="419" y="474"/>
                    <a:pt x="448" y="422"/>
                    <a:pt x="500" y="422"/>
                  </a:cubicBezTo>
                  <a:cubicBezTo>
                    <a:pt x="508" y="420"/>
                    <a:pt x="516" y="419"/>
                    <a:pt x="524" y="419"/>
                  </a:cubicBezTo>
                  <a:cubicBezTo>
                    <a:pt x="526" y="419"/>
                    <a:pt x="527" y="419"/>
                    <a:pt x="529" y="419"/>
                  </a:cubicBezTo>
                  <a:lnTo>
                    <a:pt x="529" y="419"/>
                  </a:lnTo>
                  <a:lnTo>
                    <a:pt x="487" y="1"/>
                  </a:lnTo>
                  <a:close/>
                  <a:moveTo>
                    <a:pt x="568" y="1"/>
                  </a:moveTo>
                  <a:lnTo>
                    <a:pt x="529" y="419"/>
                  </a:lnTo>
                  <a:lnTo>
                    <a:pt x="529" y="419"/>
                  </a:lnTo>
                  <a:cubicBezTo>
                    <a:pt x="573" y="421"/>
                    <a:pt x="610" y="458"/>
                    <a:pt x="610" y="503"/>
                  </a:cubicBezTo>
                  <a:cubicBezTo>
                    <a:pt x="623" y="542"/>
                    <a:pt x="594" y="584"/>
                    <a:pt x="555" y="610"/>
                  </a:cubicBezTo>
                  <a:lnTo>
                    <a:pt x="772" y="989"/>
                  </a:lnTo>
                  <a:lnTo>
                    <a:pt x="866" y="921"/>
                  </a:lnTo>
                  <a:lnTo>
                    <a:pt x="649" y="649"/>
                  </a:lnTo>
                  <a:lnTo>
                    <a:pt x="905" y="866"/>
                  </a:lnTo>
                  <a:lnTo>
                    <a:pt x="973" y="772"/>
                  </a:lnTo>
                  <a:lnTo>
                    <a:pt x="636" y="568"/>
                  </a:lnTo>
                  <a:lnTo>
                    <a:pt x="1028" y="678"/>
                  </a:lnTo>
                  <a:lnTo>
                    <a:pt x="1054" y="555"/>
                  </a:lnTo>
                  <a:lnTo>
                    <a:pt x="649" y="516"/>
                  </a:lnTo>
                  <a:lnTo>
                    <a:pt x="1041" y="487"/>
                  </a:lnTo>
                  <a:lnTo>
                    <a:pt x="1015" y="367"/>
                  </a:lnTo>
                  <a:lnTo>
                    <a:pt x="662" y="461"/>
                  </a:lnTo>
                  <a:lnTo>
                    <a:pt x="662" y="461"/>
                  </a:lnTo>
                  <a:lnTo>
                    <a:pt x="986" y="286"/>
                  </a:lnTo>
                  <a:lnTo>
                    <a:pt x="918" y="179"/>
                  </a:lnTo>
                  <a:lnTo>
                    <a:pt x="594" y="448"/>
                  </a:lnTo>
                  <a:lnTo>
                    <a:pt x="866" y="137"/>
                  </a:lnTo>
                  <a:lnTo>
                    <a:pt x="772" y="56"/>
                  </a:lnTo>
                  <a:lnTo>
                    <a:pt x="581" y="367"/>
                  </a:lnTo>
                  <a:lnTo>
                    <a:pt x="691" y="30"/>
                  </a:lnTo>
                  <a:lnTo>
                    <a:pt x="568"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8"/>
            <p:cNvSpPr/>
            <p:nvPr/>
          </p:nvSpPr>
          <p:spPr>
            <a:xfrm>
              <a:off x="1581775" y="1381900"/>
              <a:ext cx="7050" cy="10800"/>
            </a:xfrm>
            <a:custGeom>
              <a:avLst/>
              <a:gdLst/>
              <a:ahLst/>
              <a:cxnLst/>
              <a:rect l="l" t="t" r="r" b="b"/>
              <a:pathLst>
                <a:path w="282" h="432" extrusionOk="0">
                  <a:moveTo>
                    <a:pt x="107" y="1"/>
                  </a:moveTo>
                  <a:lnTo>
                    <a:pt x="0" y="406"/>
                  </a:lnTo>
                  <a:lnTo>
                    <a:pt x="107" y="432"/>
                  </a:lnTo>
                  <a:lnTo>
                    <a:pt x="133" y="121"/>
                  </a:lnTo>
                  <a:lnTo>
                    <a:pt x="162" y="419"/>
                  </a:lnTo>
                  <a:lnTo>
                    <a:pt x="282" y="406"/>
                  </a:lnTo>
                  <a:lnTo>
                    <a:pt x="175" y="1"/>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8"/>
            <p:cNvSpPr/>
            <p:nvPr/>
          </p:nvSpPr>
          <p:spPr>
            <a:xfrm>
              <a:off x="1586125" y="1381600"/>
              <a:ext cx="25" cy="325"/>
            </a:xfrm>
            <a:custGeom>
              <a:avLst/>
              <a:gdLst/>
              <a:ahLst/>
              <a:cxnLst/>
              <a:rect l="l" t="t" r="r" b="b"/>
              <a:pathLst>
                <a:path w="1" h="13" extrusionOk="0">
                  <a:moveTo>
                    <a:pt x="1" y="13"/>
                  </a:moveTo>
                  <a:lnTo>
                    <a:pt x="1" y="13"/>
                  </a:lnTo>
                  <a:lnTo>
                    <a:pt x="1" y="0"/>
                  </a:ln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38"/>
            <p:cNvSpPr/>
            <p:nvPr/>
          </p:nvSpPr>
          <p:spPr>
            <a:xfrm>
              <a:off x="1619925" y="1424750"/>
              <a:ext cx="325" cy="1425"/>
            </a:xfrm>
            <a:custGeom>
              <a:avLst/>
              <a:gdLst/>
              <a:ahLst/>
              <a:cxnLst/>
              <a:rect l="l" t="t" r="r" b="b"/>
              <a:pathLst>
                <a:path w="13" h="57" extrusionOk="0">
                  <a:moveTo>
                    <a:pt x="0" y="56"/>
                  </a:moveTo>
                  <a:cubicBezTo>
                    <a:pt x="0" y="56"/>
                    <a:pt x="0" y="27"/>
                    <a:pt x="13" y="1"/>
                  </a:cubicBezTo>
                  <a:cubicBezTo>
                    <a:pt x="0" y="27"/>
                    <a:pt x="0" y="56"/>
                    <a:pt x="0" y="56"/>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38"/>
            <p:cNvSpPr/>
            <p:nvPr/>
          </p:nvSpPr>
          <p:spPr>
            <a:xfrm>
              <a:off x="1608825" y="1417725"/>
              <a:ext cx="23150" cy="17575"/>
            </a:xfrm>
            <a:custGeom>
              <a:avLst/>
              <a:gdLst/>
              <a:ahLst/>
              <a:cxnLst/>
              <a:rect l="l" t="t" r="r" b="b"/>
              <a:pathLst>
                <a:path w="926" h="703" extrusionOk="0">
                  <a:moveTo>
                    <a:pt x="347" y="175"/>
                  </a:moveTo>
                  <a:cubicBezTo>
                    <a:pt x="336" y="186"/>
                    <a:pt x="325" y="197"/>
                    <a:pt x="313" y="200"/>
                  </a:cubicBezTo>
                  <a:lnTo>
                    <a:pt x="313" y="200"/>
                  </a:lnTo>
                  <a:cubicBezTo>
                    <a:pt x="323" y="192"/>
                    <a:pt x="333" y="182"/>
                    <a:pt x="347" y="175"/>
                  </a:cubicBezTo>
                  <a:close/>
                  <a:moveTo>
                    <a:pt x="509" y="146"/>
                  </a:moveTo>
                  <a:cubicBezTo>
                    <a:pt x="537" y="186"/>
                    <a:pt x="586" y="251"/>
                    <a:pt x="615" y="279"/>
                  </a:cubicBezTo>
                  <a:lnTo>
                    <a:pt x="615" y="279"/>
                  </a:lnTo>
                  <a:cubicBezTo>
                    <a:pt x="573" y="240"/>
                    <a:pt x="508" y="188"/>
                    <a:pt x="483" y="175"/>
                  </a:cubicBezTo>
                  <a:lnTo>
                    <a:pt x="483" y="162"/>
                  </a:lnTo>
                  <a:cubicBezTo>
                    <a:pt x="496" y="175"/>
                    <a:pt x="525" y="175"/>
                    <a:pt x="525" y="188"/>
                  </a:cubicBezTo>
                  <a:cubicBezTo>
                    <a:pt x="527" y="190"/>
                    <a:pt x="529" y="191"/>
                    <a:pt x="530" y="191"/>
                  </a:cubicBezTo>
                  <a:cubicBezTo>
                    <a:pt x="533" y="191"/>
                    <a:pt x="522" y="170"/>
                    <a:pt x="509" y="146"/>
                  </a:cubicBezTo>
                  <a:close/>
                  <a:moveTo>
                    <a:pt x="428" y="162"/>
                  </a:moveTo>
                  <a:lnTo>
                    <a:pt x="428" y="162"/>
                  </a:lnTo>
                  <a:cubicBezTo>
                    <a:pt x="407" y="183"/>
                    <a:pt x="394" y="204"/>
                    <a:pt x="397" y="204"/>
                  </a:cubicBezTo>
                  <a:cubicBezTo>
                    <a:pt x="398" y="204"/>
                    <a:pt x="400" y="203"/>
                    <a:pt x="402" y="201"/>
                  </a:cubicBezTo>
                  <a:cubicBezTo>
                    <a:pt x="415" y="188"/>
                    <a:pt x="428" y="188"/>
                    <a:pt x="444" y="175"/>
                  </a:cubicBezTo>
                  <a:lnTo>
                    <a:pt x="444" y="188"/>
                  </a:lnTo>
                  <a:cubicBezTo>
                    <a:pt x="415" y="201"/>
                    <a:pt x="347" y="256"/>
                    <a:pt x="321" y="295"/>
                  </a:cubicBezTo>
                  <a:cubicBezTo>
                    <a:pt x="347" y="256"/>
                    <a:pt x="389" y="201"/>
                    <a:pt x="428" y="162"/>
                  </a:cubicBezTo>
                  <a:close/>
                  <a:moveTo>
                    <a:pt x="496" y="0"/>
                  </a:moveTo>
                  <a:cubicBezTo>
                    <a:pt x="496" y="0"/>
                    <a:pt x="201" y="146"/>
                    <a:pt x="240" y="146"/>
                  </a:cubicBezTo>
                  <a:cubicBezTo>
                    <a:pt x="244" y="146"/>
                    <a:pt x="247" y="146"/>
                    <a:pt x="249" y="145"/>
                  </a:cubicBezTo>
                  <a:lnTo>
                    <a:pt x="249" y="145"/>
                  </a:lnTo>
                  <a:cubicBezTo>
                    <a:pt x="194" y="185"/>
                    <a:pt x="107" y="227"/>
                    <a:pt x="133" y="227"/>
                  </a:cubicBezTo>
                  <a:cubicBezTo>
                    <a:pt x="185" y="214"/>
                    <a:pt x="214" y="201"/>
                    <a:pt x="214" y="201"/>
                  </a:cubicBezTo>
                  <a:lnTo>
                    <a:pt x="214" y="201"/>
                  </a:lnTo>
                  <a:cubicBezTo>
                    <a:pt x="214" y="201"/>
                    <a:pt x="52" y="308"/>
                    <a:pt x="78" y="308"/>
                  </a:cubicBezTo>
                  <a:cubicBezTo>
                    <a:pt x="104" y="295"/>
                    <a:pt x="308" y="146"/>
                    <a:pt x="308" y="146"/>
                  </a:cubicBezTo>
                  <a:lnTo>
                    <a:pt x="308" y="146"/>
                  </a:lnTo>
                  <a:cubicBezTo>
                    <a:pt x="308" y="146"/>
                    <a:pt x="257" y="219"/>
                    <a:pt x="271" y="219"/>
                  </a:cubicBezTo>
                  <a:cubicBezTo>
                    <a:pt x="273" y="219"/>
                    <a:pt x="277" y="218"/>
                    <a:pt x="282" y="214"/>
                  </a:cubicBezTo>
                  <a:cubicBezTo>
                    <a:pt x="287" y="214"/>
                    <a:pt x="291" y="213"/>
                    <a:pt x="294" y="212"/>
                  </a:cubicBezTo>
                  <a:lnTo>
                    <a:pt x="294" y="212"/>
                  </a:lnTo>
                  <a:cubicBezTo>
                    <a:pt x="228" y="265"/>
                    <a:pt x="148" y="324"/>
                    <a:pt x="172" y="324"/>
                  </a:cubicBezTo>
                  <a:cubicBezTo>
                    <a:pt x="198" y="314"/>
                    <a:pt x="223" y="300"/>
                    <a:pt x="241" y="288"/>
                  </a:cubicBezTo>
                  <a:lnTo>
                    <a:pt x="241" y="288"/>
                  </a:lnTo>
                  <a:cubicBezTo>
                    <a:pt x="173" y="346"/>
                    <a:pt x="1" y="512"/>
                    <a:pt x="20" y="512"/>
                  </a:cubicBezTo>
                  <a:cubicBezTo>
                    <a:pt x="21" y="512"/>
                    <a:pt x="22" y="512"/>
                    <a:pt x="23" y="512"/>
                  </a:cubicBezTo>
                  <a:cubicBezTo>
                    <a:pt x="52" y="499"/>
                    <a:pt x="253" y="308"/>
                    <a:pt x="253" y="308"/>
                  </a:cubicBezTo>
                  <a:lnTo>
                    <a:pt x="253" y="308"/>
                  </a:lnTo>
                  <a:cubicBezTo>
                    <a:pt x="253" y="308"/>
                    <a:pt x="167" y="445"/>
                    <a:pt x="182" y="445"/>
                  </a:cubicBezTo>
                  <a:cubicBezTo>
                    <a:pt x="183" y="445"/>
                    <a:pt x="184" y="444"/>
                    <a:pt x="185" y="444"/>
                  </a:cubicBezTo>
                  <a:cubicBezTo>
                    <a:pt x="201" y="418"/>
                    <a:pt x="266" y="337"/>
                    <a:pt x="295" y="295"/>
                  </a:cubicBezTo>
                  <a:lnTo>
                    <a:pt x="295" y="295"/>
                  </a:lnTo>
                  <a:cubicBezTo>
                    <a:pt x="295" y="308"/>
                    <a:pt x="282" y="324"/>
                    <a:pt x="282" y="324"/>
                  </a:cubicBezTo>
                  <a:lnTo>
                    <a:pt x="295" y="324"/>
                  </a:lnTo>
                  <a:cubicBezTo>
                    <a:pt x="308" y="324"/>
                    <a:pt x="363" y="269"/>
                    <a:pt x="363" y="269"/>
                  </a:cubicBezTo>
                  <a:lnTo>
                    <a:pt x="363" y="269"/>
                  </a:lnTo>
                  <a:cubicBezTo>
                    <a:pt x="363" y="269"/>
                    <a:pt x="208" y="538"/>
                    <a:pt x="238" y="538"/>
                  </a:cubicBezTo>
                  <a:cubicBezTo>
                    <a:pt x="238" y="538"/>
                    <a:pt x="239" y="538"/>
                    <a:pt x="240" y="538"/>
                  </a:cubicBezTo>
                  <a:cubicBezTo>
                    <a:pt x="253" y="512"/>
                    <a:pt x="295" y="457"/>
                    <a:pt x="321" y="418"/>
                  </a:cubicBezTo>
                  <a:lnTo>
                    <a:pt x="321" y="418"/>
                  </a:lnTo>
                  <a:cubicBezTo>
                    <a:pt x="269" y="506"/>
                    <a:pt x="161" y="703"/>
                    <a:pt x="169" y="703"/>
                  </a:cubicBezTo>
                  <a:cubicBezTo>
                    <a:pt x="169" y="703"/>
                    <a:pt x="170" y="702"/>
                    <a:pt x="172" y="700"/>
                  </a:cubicBezTo>
                  <a:cubicBezTo>
                    <a:pt x="214" y="661"/>
                    <a:pt x="402" y="308"/>
                    <a:pt x="402" y="308"/>
                  </a:cubicBezTo>
                  <a:lnTo>
                    <a:pt x="402" y="308"/>
                  </a:lnTo>
                  <a:cubicBezTo>
                    <a:pt x="402" y="308"/>
                    <a:pt x="367" y="406"/>
                    <a:pt x="374" y="406"/>
                  </a:cubicBezTo>
                  <a:cubicBezTo>
                    <a:pt x="375" y="406"/>
                    <a:pt x="375" y="406"/>
                    <a:pt x="376" y="405"/>
                  </a:cubicBezTo>
                  <a:cubicBezTo>
                    <a:pt x="389" y="389"/>
                    <a:pt x="428" y="308"/>
                    <a:pt x="457" y="269"/>
                  </a:cubicBezTo>
                  <a:lnTo>
                    <a:pt x="457" y="243"/>
                  </a:lnTo>
                  <a:lnTo>
                    <a:pt x="470" y="243"/>
                  </a:lnTo>
                  <a:lnTo>
                    <a:pt x="457" y="227"/>
                  </a:lnTo>
                  <a:cubicBezTo>
                    <a:pt x="470" y="227"/>
                    <a:pt x="470" y="227"/>
                    <a:pt x="470" y="214"/>
                  </a:cubicBezTo>
                  <a:lnTo>
                    <a:pt x="470" y="243"/>
                  </a:lnTo>
                  <a:cubicBezTo>
                    <a:pt x="470" y="256"/>
                    <a:pt x="457" y="256"/>
                    <a:pt x="457" y="269"/>
                  </a:cubicBezTo>
                  <a:lnTo>
                    <a:pt x="457" y="282"/>
                  </a:lnTo>
                  <a:cubicBezTo>
                    <a:pt x="457" y="269"/>
                    <a:pt x="457" y="256"/>
                    <a:pt x="470" y="256"/>
                  </a:cubicBezTo>
                  <a:cubicBezTo>
                    <a:pt x="496" y="295"/>
                    <a:pt x="538" y="376"/>
                    <a:pt x="551" y="389"/>
                  </a:cubicBezTo>
                  <a:cubicBezTo>
                    <a:pt x="552" y="390"/>
                    <a:pt x="552" y="390"/>
                    <a:pt x="553" y="390"/>
                  </a:cubicBezTo>
                  <a:cubicBezTo>
                    <a:pt x="559" y="390"/>
                    <a:pt x="525" y="295"/>
                    <a:pt x="525" y="295"/>
                  </a:cubicBezTo>
                  <a:lnTo>
                    <a:pt x="525" y="295"/>
                  </a:lnTo>
                  <a:cubicBezTo>
                    <a:pt x="525" y="295"/>
                    <a:pt x="713" y="648"/>
                    <a:pt x="752" y="687"/>
                  </a:cubicBezTo>
                  <a:cubicBezTo>
                    <a:pt x="753" y="688"/>
                    <a:pt x="755" y="689"/>
                    <a:pt x="755" y="689"/>
                  </a:cubicBezTo>
                  <a:cubicBezTo>
                    <a:pt x="767" y="689"/>
                    <a:pt x="655" y="494"/>
                    <a:pt x="606" y="405"/>
                  </a:cubicBezTo>
                  <a:lnTo>
                    <a:pt x="606" y="405"/>
                  </a:lnTo>
                  <a:cubicBezTo>
                    <a:pt x="632" y="444"/>
                    <a:pt x="671" y="512"/>
                    <a:pt x="700" y="525"/>
                  </a:cubicBezTo>
                  <a:cubicBezTo>
                    <a:pt x="701" y="526"/>
                    <a:pt x="702" y="527"/>
                    <a:pt x="702" y="527"/>
                  </a:cubicBezTo>
                  <a:cubicBezTo>
                    <a:pt x="713" y="527"/>
                    <a:pt x="564" y="256"/>
                    <a:pt x="564" y="256"/>
                  </a:cubicBezTo>
                  <a:lnTo>
                    <a:pt x="564" y="256"/>
                  </a:lnTo>
                  <a:cubicBezTo>
                    <a:pt x="564" y="256"/>
                    <a:pt x="619" y="308"/>
                    <a:pt x="645" y="324"/>
                  </a:cubicBezTo>
                  <a:lnTo>
                    <a:pt x="645" y="308"/>
                  </a:lnTo>
                  <a:cubicBezTo>
                    <a:pt x="645" y="308"/>
                    <a:pt x="645" y="304"/>
                    <a:pt x="643" y="299"/>
                  </a:cubicBezTo>
                  <a:lnTo>
                    <a:pt x="643" y="299"/>
                  </a:lnTo>
                  <a:cubicBezTo>
                    <a:pt x="674" y="346"/>
                    <a:pt x="729" y="420"/>
                    <a:pt x="752" y="431"/>
                  </a:cubicBezTo>
                  <a:cubicBezTo>
                    <a:pt x="753" y="432"/>
                    <a:pt x="753" y="432"/>
                    <a:pt x="753" y="432"/>
                  </a:cubicBezTo>
                  <a:cubicBezTo>
                    <a:pt x="759" y="432"/>
                    <a:pt x="671" y="308"/>
                    <a:pt x="671" y="308"/>
                  </a:cubicBezTo>
                  <a:lnTo>
                    <a:pt x="671" y="308"/>
                  </a:lnTo>
                  <a:cubicBezTo>
                    <a:pt x="671" y="308"/>
                    <a:pt x="875" y="486"/>
                    <a:pt x="901" y="499"/>
                  </a:cubicBezTo>
                  <a:cubicBezTo>
                    <a:pt x="902" y="499"/>
                    <a:pt x="903" y="500"/>
                    <a:pt x="904" y="500"/>
                  </a:cubicBezTo>
                  <a:cubicBezTo>
                    <a:pt x="926" y="500"/>
                    <a:pt x="751" y="339"/>
                    <a:pt x="690" y="278"/>
                  </a:cubicBezTo>
                  <a:lnTo>
                    <a:pt x="690" y="278"/>
                  </a:lnTo>
                  <a:cubicBezTo>
                    <a:pt x="706" y="289"/>
                    <a:pt x="729" y="300"/>
                    <a:pt x="752" y="308"/>
                  </a:cubicBezTo>
                  <a:cubicBezTo>
                    <a:pt x="756" y="309"/>
                    <a:pt x="758" y="310"/>
                    <a:pt x="760" y="310"/>
                  </a:cubicBezTo>
                  <a:cubicBezTo>
                    <a:pt x="775" y="310"/>
                    <a:pt x="681" y="239"/>
                    <a:pt x="619" y="201"/>
                  </a:cubicBezTo>
                  <a:lnTo>
                    <a:pt x="619" y="188"/>
                  </a:lnTo>
                  <a:cubicBezTo>
                    <a:pt x="619" y="201"/>
                    <a:pt x="632" y="201"/>
                    <a:pt x="645" y="201"/>
                  </a:cubicBezTo>
                  <a:cubicBezTo>
                    <a:pt x="652" y="204"/>
                    <a:pt x="656" y="205"/>
                    <a:pt x="659" y="205"/>
                  </a:cubicBezTo>
                  <a:cubicBezTo>
                    <a:pt x="682" y="205"/>
                    <a:pt x="619" y="133"/>
                    <a:pt x="619" y="133"/>
                  </a:cubicBezTo>
                  <a:lnTo>
                    <a:pt x="619" y="133"/>
                  </a:lnTo>
                  <a:cubicBezTo>
                    <a:pt x="619" y="133"/>
                    <a:pt x="820" y="282"/>
                    <a:pt x="849" y="295"/>
                  </a:cubicBezTo>
                  <a:cubicBezTo>
                    <a:pt x="875" y="295"/>
                    <a:pt x="713" y="188"/>
                    <a:pt x="713" y="188"/>
                  </a:cubicBezTo>
                  <a:lnTo>
                    <a:pt x="713" y="188"/>
                  </a:lnTo>
                  <a:lnTo>
                    <a:pt x="794" y="214"/>
                  </a:lnTo>
                  <a:cubicBezTo>
                    <a:pt x="820" y="214"/>
                    <a:pt x="713" y="162"/>
                    <a:pt x="658" y="133"/>
                  </a:cubicBezTo>
                  <a:lnTo>
                    <a:pt x="687" y="133"/>
                  </a:lnTo>
                  <a:cubicBezTo>
                    <a:pt x="726" y="133"/>
                    <a:pt x="496" y="0"/>
                    <a:pt x="49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8"/>
            <p:cNvSpPr/>
            <p:nvPr/>
          </p:nvSpPr>
          <p:spPr>
            <a:xfrm>
              <a:off x="1620550" y="1424750"/>
              <a:ext cx="675" cy="1100"/>
            </a:xfrm>
            <a:custGeom>
              <a:avLst/>
              <a:gdLst/>
              <a:ahLst/>
              <a:cxnLst/>
              <a:rect l="l" t="t" r="r" b="b"/>
              <a:pathLst>
                <a:path w="27" h="44" extrusionOk="0">
                  <a:moveTo>
                    <a:pt x="1" y="1"/>
                  </a:moveTo>
                  <a:lnTo>
                    <a:pt x="1" y="1"/>
                  </a:lnTo>
                  <a:cubicBezTo>
                    <a:pt x="14" y="27"/>
                    <a:pt x="14" y="43"/>
                    <a:pt x="14" y="43"/>
                  </a:cubicBezTo>
                  <a:cubicBezTo>
                    <a:pt x="27" y="43"/>
                    <a:pt x="14" y="14"/>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8"/>
            <p:cNvSpPr/>
            <p:nvPr/>
          </p:nvSpPr>
          <p:spPr>
            <a:xfrm>
              <a:off x="1619500" y="1429450"/>
              <a:ext cx="750" cy="1400"/>
            </a:xfrm>
            <a:custGeom>
              <a:avLst/>
              <a:gdLst/>
              <a:ahLst/>
              <a:cxnLst/>
              <a:rect l="l" t="t" r="r" b="b"/>
              <a:pathLst>
                <a:path w="30" h="56" extrusionOk="0">
                  <a:moveTo>
                    <a:pt x="30" y="1"/>
                  </a:moveTo>
                  <a:cubicBezTo>
                    <a:pt x="17" y="30"/>
                    <a:pt x="1" y="56"/>
                    <a:pt x="1" y="56"/>
                  </a:cubicBezTo>
                  <a:cubicBezTo>
                    <a:pt x="17" y="56"/>
                    <a:pt x="17" y="30"/>
                    <a:pt x="3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8"/>
            <p:cNvSpPr/>
            <p:nvPr/>
          </p:nvSpPr>
          <p:spPr>
            <a:xfrm>
              <a:off x="1605700" y="1420375"/>
              <a:ext cx="29300" cy="22075"/>
            </a:xfrm>
            <a:custGeom>
              <a:avLst/>
              <a:gdLst/>
              <a:ahLst/>
              <a:cxnLst/>
              <a:rect l="l" t="t" r="r" b="b"/>
              <a:pathLst>
                <a:path w="1172" h="883" extrusionOk="0">
                  <a:moveTo>
                    <a:pt x="406" y="250"/>
                  </a:moveTo>
                  <a:cubicBezTo>
                    <a:pt x="403" y="252"/>
                    <a:pt x="401" y="254"/>
                    <a:pt x="398" y="255"/>
                  </a:cubicBezTo>
                  <a:lnTo>
                    <a:pt x="398" y="255"/>
                  </a:lnTo>
                  <a:cubicBezTo>
                    <a:pt x="401" y="254"/>
                    <a:pt x="403" y="252"/>
                    <a:pt x="406" y="250"/>
                  </a:cubicBezTo>
                  <a:close/>
                  <a:moveTo>
                    <a:pt x="595" y="312"/>
                  </a:moveTo>
                  <a:cubicBezTo>
                    <a:pt x="595" y="325"/>
                    <a:pt x="595" y="338"/>
                    <a:pt x="608" y="351"/>
                  </a:cubicBezTo>
                  <a:cubicBezTo>
                    <a:pt x="608" y="338"/>
                    <a:pt x="595" y="325"/>
                    <a:pt x="595" y="312"/>
                  </a:cubicBezTo>
                  <a:close/>
                  <a:moveTo>
                    <a:pt x="634" y="189"/>
                  </a:moveTo>
                  <a:lnTo>
                    <a:pt x="634" y="189"/>
                  </a:lnTo>
                  <a:cubicBezTo>
                    <a:pt x="689" y="244"/>
                    <a:pt x="744" y="312"/>
                    <a:pt x="783" y="351"/>
                  </a:cubicBezTo>
                  <a:cubicBezTo>
                    <a:pt x="731" y="312"/>
                    <a:pt x="650" y="231"/>
                    <a:pt x="621" y="218"/>
                  </a:cubicBezTo>
                  <a:lnTo>
                    <a:pt x="621" y="202"/>
                  </a:lnTo>
                  <a:cubicBezTo>
                    <a:pt x="634" y="218"/>
                    <a:pt x="663" y="231"/>
                    <a:pt x="676" y="244"/>
                  </a:cubicBezTo>
                  <a:cubicBezTo>
                    <a:pt x="676" y="244"/>
                    <a:pt x="663" y="218"/>
                    <a:pt x="634" y="189"/>
                  </a:cubicBezTo>
                  <a:close/>
                  <a:moveTo>
                    <a:pt x="540" y="202"/>
                  </a:moveTo>
                  <a:cubicBezTo>
                    <a:pt x="514" y="244"/>
                    <a:pt x="501" y="257"/>
                    <a:pt x="514" y="257"/>
                  </a:cubicBezTo>
                  <a:cubicBezTo>
                    <a:pt x="527" y="244"/>
                    <a:pt x="540" y="231"/>
                    <a:pt x="553" y="231"/>
                  </a:cubicBezTo>
                  <a:cubicBezTo>
                    <a:pt x="527" y="257"/>
                    <a:pt x="446" y="325"/>
                    <a:pt x="407" y="364"/>
                  </a:cubicBezTo>
                  <a:cubicBezTo>
                    <a:pt x="433" y="325"/>
                    <a:pt x="501" y="257"/>
                    <a:pt x="540" y="202"/>
                  </a:cubicBezTo>
                  <a:close/>
                  <a:moveTo>
                    <a:pt x="595" y="312"/>
                  </a:moveTo>
                  <a:lnTo>
                    <a:pt x="582" y="325"/>
                  </a:lnTo>
                  <a:lnTo>
                    <a:pt x="582" y="364"/>
                  </a:lnTo>
                  <a:cubicBezTo>
                    <a:pt x="582" y="338"/>
                    <a:pt x="582" y="325"/>
                    <a:pt x="595" y="312"/>
                  </a:cubicBezTo>
                  <a:close/>
                  <a:moveTo>
                    <a:pt x="621" y="1"/>
                  </a:moveTo>
                  <a:cubicBezTo>
                    <a:pt x="621" y="1"/>
                    <a:pt x="282" y="177"/>
                    <a:pt x="306" y="177"/>
                  </a:cubicBezTo>
                  <a:cubicBezTo>
                    <a:pt x="307" y="177"/>
                    <a:pt x="308" y="176"/>
                    <a:pt x="310" y="176"/>
                  </a:cubicBezTo>
                  <a:lnTo>
                    <a:pt x="339" y="176"/>
                  </a:lnTo>
                  <a:cubicBezTo>
                    <a:pt x="271" y="218"/>
                    <a:pt x="135" y="283"/>
                    <a:pt x="177" y="283"/>
                  </a:cubicBezTo>
                  <a:cubicBezTo>
                    <a:pt x="229" y="270"/>
                    <a:pt x="271" y="257"/>
                    <a:pt x="271" y="257"/>
                  </a:cubicBezTo>
                  <a:lnTo>
                    <a:pt x="271" y="257"/>
                  </a:lnTo>
                  <a:cubicBezTo>
                    <a:pt x="271" y="257"/>
                    <a:pt x="85" y="381"/>
                    <a:pt x="105" y="381"/>
                  </a:cubicBezTo>
                  <a:cubicBezTo>
                    <a:pt x="106" y="381"/>
                    <a:pt x="107" y="381"/>
                    <a:pt x="109" y="380"/>
                  </a:cubicBezTo>
                  <a:cubicBezTo>
                    <a:pt x="135" y="380"/>
                    <a:pt x="391" y="189"/>
                    <a:pt x="391" y="189"/>
                  </a:cubicBezTo>
                  <a:lnTo>
                    <a:pt x="391" y="189"/>
                  </a:lnTo>
                  <a:cubicBezTo>
                    <a:pt x="391" y="189"/>
                    <a:pt x="322" y="279"/>
                    <a:pt x="345" y="279"/>
                  </a:cubicBezTo>
                  <a:cubicBezTo>
                    <a:pt x="349" y="279"/>
                    <a:pt x="355" y="276"/>
                    <a:pt x="365" y="270"/>
                  </a:cubicBezTo>
                  <a:cubicBezTo>
                    <a:pt x="369" y="270"/>
                    <a:pt x="375" y="268"/>
                    <a:pt x="382" y="264"/>
                  </a:cubicBezTo>
                  <a:lnTo>
                    <a:pt x="382" y="264"/>
                  </a:lnTo>
                  <a:cubicBezTo>
                    <a:pt x="306" y="327"/>
                    <a:pt x="194" y="407"/>
                    <a:pt x="211" y="407"/>
                  </a:cubicBezTo>
                  <a:cubicBezTo>
                    <a:pt x="212" y="407"/>
                    <a:pt x="213" y="407"/>
                    <a:pt x="216" y="406"/>
                  </a:cubicBezTo>
                  <a:cubicBezTo>
                    <a:pt x="264" y="395"/>
                    <a:pt x="312" y="362"/>
                    <a:pt x="332" y="344"/>
                  </a:cubicBezTo>
                  <a:lnTo>
                    <a:pt x="332" y="344"/>
                  </a:lnTo>
                  <a:cubicBezTo>
                    <a:pt x="277" y="394"/>
                    <a:pt x="1" y="649"/>
                    <a:pt x="26" y="649"/>
                  </a:cubicBezTo>
                  <a:cubicBezTo>
                    <a:pt x="26" y="649"/>
                    <a:pt x="27" y="649"/>
                    <a:pt x="28" y="649"/>
                  </a:cubicBezTo>
                  <a:cubicBezTo>
                    <a:pt x="67" y="623"/>
                    <a:pt x="326" y="393"/>
                    <a:pt x="326" y="393"/>
                  </a:cubicBezTo>
                  <a:lnTo>
                    <a:pt x="326" y="393"/>
                  </a:lnTo>
                  <a:cubicBezTo>
                    <a:pt x="326" y="393"/>
                    <a:pt x="218" y="557"/>
                    <a:pt x="226" y="557"/>
                  </a:cubicBezTo>
                  <a:cubicBezTo>
                    <a:pt x="226" y="557"/>
                    <a:pt x="227" y="557"/>
                    <a:pt x="229" y="555"/>
                  </a:cubicBezTo>
                  <a:cubicBezTo>
                    <a:pt x="257" y="527"/>
                    <a:pt x="335" y="424"/>
                    <a:pt x="375" y="368"/>
                  </a:cubicBezTo>
                  <a:lnTo>
                    <a:pt x="375" y="368"/>
                  </a:lnTo>
                  <a:cubicBezTo>
                    <a:pt x="365" y="384"/>
                    <a:pt x="365" y="406"/>
                    <a:pt x="365" y="406"/>
                  </a:cubicBezTo>
                  <a:lnTo>
                    <a:pt x="365" y="419"/>
                  </a:lnTo>
                  <a:cubicBezTo>
                    <a:pt x="391" y="406"/>
                    <a:pt x="459" y="338"/>
                    <a:pt x="459" y="338"/>
                  </a:cubicBezTo>
                  <a:lnTo>
                    <a:pt x="459" y="338"/>
                  </a:lnTo>
                  <a:cubicBezTo>
                    <a:pt x="459" y="338"/>
                    <a:pt x="273" y="677"/>
                    <a:pt x="293" y="677"/>
                  </a:cubicBezTo>
                  <a:cubicBezTo>
                    <a:pt x="294" y="677"/>
                    <a:pt x="295" y="676"/>
                    <a:pt x="297" y="675"/>
                  </a:cubicBezTo>
                  <a:cubicBezTo>
                    <a:pt x="318" y="656"/>
                    <a:pt x="352" y="614"/>
                    <a:pt x="380" y="571"/>
                  </a:cubicBezTo>
                  <a:lnTo>
                    <a:pt x="380" y="571"/>
                  </a:lnTo>
                  <a:cubicBezTo>
                    <a:pt x="312" y="689"/>
                    <a:pt x="211" y="883"/>
                    <a:pt x="224" y="883"/>
                  </a:cubicBezTo>
                  <a:cubicBezTo>
                    <a:pt x="225" y="883"/>
                    <a:pt x="226" y="882"/>
                    <a:pt x="229" y="879"/>
                  </a:cubicBezTo>
                  <a:cubicBezTo>
                    <a:pt x="284" y="824"/>
                    <a:pt x="514" y="380"/>
                    <a:pt x="514" y="380"/>
                  </a:cubicBezTo>
                  <a:lnTo>
                    <a:pt x="514" y="380"/>
                  </a:lnTo>
                  <a:cubicBezTo>
                    <a:pt x="514" y="380"/>
                    <a:pt x="464" y="501"/>
                    <a:pt x="470" y="501"/>
                  </a:cubicBezTo>
                  <a:cubicBezTo>
                    <a:pt x="471" y="501"/>
                    <a:pt x="471" y="501"/>
                    <a:pt x="472" y="500"/>
                  </a:cubicBezTo>
                  <a:cubicBezTo>
                    <a:pt x="501" y="487"/>
                    <a:pt x="553" y="393"/>
                    <a:pt x="582" y="325"/>
                  </a:cubicBezTo>
                  <a:lnTo>
                    <a:pt x="582" y="299"/>
                  </a:lnTo>
                  <a:cubicBezTo>
                    <a:pt x="595" y="283"/>
                    <a:pt x="595" y="283"/>
                    <a:pt x="595" y="270"/>
                  </a:cubicBezTo>
                  <a:lnTo>
                    <a:pt x="595" y="299"/>
                  </a:lnTo>
                  <a:lnTo>
                    <a:pt x="595" y="312"/>
                  </a:lnTo>
                  <a:cubicBezTo>
                    <a:pt x="621" y="380"/>
                    <a:pt x="689" y="474"/>
                    <a:pt x="702" y="487"/>
                  </a:cubicBezTo>
                  <a:cubicBezTo>
                    <a:pt x="703" y="488"/>
                    <a:pt x="704" y="488"/>
                    <a:pt x="705" y="488"/>
                  </a:cubicBezTo>
                  <a:cubicBezTo>
                    <a:pt x="725" y="488"/>
                    <a:pt x="663" y="364"/>
                    <a:pt x="663" y="364"/>
                  </a:cubicBezTo>
                  <a:lnTo>
                    <a:pt x="663" y="364"/>
                  </a:lnTo>
                  <a:cubicBezTo>
                    <a:pt x="663" y="364"/>
                    <a:pt x="906" y="811"/>
                    <a:pt x="958" y="866"/>
                  </a:cubicBezTo>
                  <a:cubicBezTo>
                    <a:pt x="961" y="869"/>
                    <a:pt x="962" y="870"/>
                    <a:pt x="963" y="870"/>
                  </a:cubicBezTo>
                  <a:cubicBezTo>
                    <a:pt x="977" y="870"/>
                    <a:pt x="882" y="701"/>
                    <a:pt x="812" y="583"/>
                  </a:cubicBezTo>
                  <a:lnTo>
                    <a:pt x="812" y="583"/>
                  </a:lnTo>
                  <a:cubicBezTo>
                    <a:pt x="836" y="616"/>
                    <a:pt x="861" y="647"/>
                    <a:pt x="877" y="662"/>
                  </a:cubicBezTo>
                  <a:cubicBezTo>
                    <a:pt x="878" y="663"/>
                    <a:pt x="879" y="663"/>
                    <a:pt x="880" y="663"/>
                  </a:cubicBezTo>
                  <a:cubicBezTo>
                    <a:pt x="905" y="663"/>
                    <a:pt x="715" y="325"/>
                    <a:pt x="715" y="325"/>
                  </a:cubicBezTo>
                  <a:lnTo>
                    <a:pt x="715" y="325"/>
                  </a:lnTo>
                  <a:cubicBezTo>
                    <a:pt x="715" y="325"/>
                    <a:pt x="783" y="393"/>
                    <a:pt x="812" y="406"/>
                  </a:cubicBezTo>
                  <a:lnTo>
                    <a:pt x="812" y="393"/>
                  </a:lnTo>
                  <a:cubicBezTo>
                    <a:pt x="825" y="393"/>
                    <a:pt x="812" y="364"/>
                    <a:pt x="812" y="351"/>
                  </a:cubicBezTo>
                  <a:lnTo>
                    <a:pt x="812" y="351"/>
                  </a:lnTo>
                  <a:cubicBezTo>
                    <a:pt x="838" y="406"/>
                    <a:pt x="932" y="513"/>
                    <a:pt x="945" y="542"/>
                  </a:cubicBezTo>
                  <a:cubicBezTo>
                    <a:pt x="947" y="544"/>
                    <a:pt x="948" y="545"/>
                    <a:pt x="949" y="545"/>
                  </a:cubicBezTo>
                  <a:cubicBezTo>
                    <a:pt x="959" y="545"/>
                    <a:pt x="851" y="380"/>
                    <a:pt x="851" y="380"/>
                  </a:cubicBezTo>
                  <a:lnTo>
                    <a:pt x="851" y="380"/>
                  </a:lnTo>
                  <a:cubicBezTo>
                    <a:pt x="851" y="380"/>
                    <a:pt x="1107" y="607"/>
                    <a:pt x="1149" y="636"/>
                  </a:cubicBezTo>
                  <a:cubicBezTo>
                    <a:pt x="1150" y="636"/>
                    <a:pt x="1150" y="636"/>
                    <a:pt x="1151" y="636"/>
                  </a:cubicBezTo>
                  <a:cubicBezTo>
                    <a:pt x="1172" y="636"/>
                    <a:pt x="944" y="416"/>
                    <a:pt x="862" y="345"/>
                  </a:cubicBezTo>
                  <a:lnTo>
                    <a:pt x="862" y="345"/>
                  </a:lnTo>
                  <a:cubicBezTo>
                    <a:pt x="886" y="362"/>
                    <a:pt x="923" y="384"/>
                    <a:pt x="958" y="393"/>
                  </a:cubicBezTo>
                  <a:cubicBezTo>
                    <a:pt x="960" y="394"/>
                    <a:pt x="962" y="394"/>
                    <a:pt x="964" y="394"/>
                  </a:cubicBezTo>
                  <a:cubicBezTo>
                    <a:pt x="985" y="394"/>
                    <a:pt x="871" y="308"/>
                    <a:pt x="783" y="244"/>
                  </a:cubicBezTo>
                  <a:lnTo>
                    <a:pt x="783" y="231"/>
                  </a:lnTo>
                  <a:lnTo>
                    <a:pt x="812" y="257"/>
                  </a:lnTo>
                  <a:cubicBezTo>
                    <a:pt x="822" y="263"/>
                    <a:pt x="828" y="266"/>
                    <a:pt x="831" y="266"/>
                  </a:cubicBezTo>
                  <a:cubicBezTo>
                    <a:pt x="851" y="266"/>
                    <a:pt x="783" y="176"/>
                    <a:pt x="783" y="176"/>
                  </a:cubicBezTo>
                  <a:lnTo>
                    <a:pt x="783" y="176"/>
                  </a:lnTo>
                  <a:cubicBezTo>
                    <a:pt x="783" y="176"/>
                    <a:pt x="1039" y="364"/>
                    <a:pt x="1081" y="364"/>
                  </a:cubicBezTo>
                  <a:cubicBezTo>
                    <a:pt x="1082" y="365"/>
                    <a:pt x="1083" y="365"/>
                    <a:pt x="1083" y="365"/>
                  </a:cubicBezTo>
                  <a:cubicBezTo>
                    <a:pt x="1085" y="365"/>
                    <a:pt x="906" y="244"/>
                    <a:pt x="906" y="244"/>
                  </a:cubicBezTo>
                  <a:lnTo>
                    <a:pt x="906" y="244"/>
                  </a:lnTo>
                  <a:cubicBezTo>
                    <a:pt x="906" y="244"/>
                    <a:pt x="945" y="257"/>
                    <a:pt x="1000" y="270"/>
                  </a:cubicBezTo>
                  <a:cubicBezTo>
                    <a:pt x="1039" y="270"/>
                    <a:pt x="906" y="202"/>
                    <a:pt x="838" y="163"/>
                  </a:cubicBezTo>
                  <a:lnTo>
                    <a:pt x="877" y="163"/>
                  </a:lnTo>
                  <a:cubicBezTo>
                    <a:pt x="879" y="163"/>
                    <a:pt x="880" y="164"/>
                    <a:pt x="881" y="164"/>
                  </a:cubicBezTo>
                  <a:cubicBezTo>
                    <a:pt x="910" y="164"/>
                    <a:pt x="621" y="1"/>
                    <a:pt x="62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8"/>
            <p:cNvSpPr/>
            <p:nvPr/>
          </p:nvSpPr>
          <p:spPr>
            <a:xfrm>
              <a:off x="1620875" y="1429125"/>
              <a:ext cx="350" cy="1400"/>
            </a:xfrm>
            <a:custGeom>
              <a:avLst/>
              <a:gdLst/>
              <a:ahLst/>
              <a:cxnLst/>
              <a:rect l="l" t="t" r="r" b="b"/>
              <a:pathLst>
                <a:path w="14" h="56" extrusionOk="0">
                  <a:moveTo>
                    <a:pt x="1" y="1"/>
                  </a:moveTo>
                  <a:cubicBezTo>
                    <a:pt x="1" y="30"/>
                    <a:pt x="14" y="56"/>
                    <a:pt x="14" y="56"/>
                  </a:cubicBezTo>
                  <a:cubicBezTo>
                    <a:pt x="14" y="56"/>
                    <a:pt x="1" y="30"/>
                    <a:pt x="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8"/>
            <p:cNvSpPr/>
            <p:nvPr/>
          </p:nvSpPr>
          <p:spPr>
            <a:xfrm>
              <a:off x="1619275" y="1436925"/>
              <a:ext cx="675" cy="1775"/>
            </a:xfrm>
            <a:custGeom>
              <a:avLst/>
              <a:gdLst/>
              <a:ahLst/>
              <a:cxnLst/>
              <a:rect l="l" t="t" r="r" b="b"/>
              <a:pathLst>
                <a:path w="27" h="71" extrusionOk="0">
                  <a:moveTo>
                    <a:pt x="26" y="0"/>
                  </a:moveTo>
                  <a:cubicBezTo>
                    <a:pt x="12" y="36"/>
                    <a:pt x="0" y="71"/>
                    <a:pt x="6" y="71"/>
                  </a:cubicBezTo>
                  <a:cubicBezTo>
                    <a:pt x="7" y="71"/>
                    <a:pt x="8" y="70"/>
                    <a:pt x="10" y="68"/>
                  </a:cubicBezTo>
                  <a:cubicBezTo>
                    <a:pt x="10" y="68"/>
                    <a:pt x="10" y="42"/>
                    <a:pt x="26"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8"/>
            <p:cNvSpPr/>
            <p:nvPr/>
          </p:nvSpPr>
          <p:spPr>
            <a:xfrm>
              <a:off x="1602425" y="1425825"/>
              <a:ext cx="35950" cy="27450"/>
            </a:xfrm>
            <a:custGeom>
              <a:avLst/>
              <a:gdLst/>
              <a:ahLst/>
              <a:cxnLst/>
              <a:rect l="l" t="t" r="r" b="b"/>
              <a:pathLst>
                <a:path w="1438" h="1098" extrusionOk="0">
                  <a:moveTo>
                    <a:pt x="713" y="363"/>
                  </a:moveTo>
                  <a:cubicBezTo>
                    <a:pt x="713" y="363"/>
                    <a:pt x="713" y="376"/>
                    <a:pt x="726" y="376"/>
                  </a:cubicBezTo>
                  <a:cubicBezTo>
                    <a:pt x="726" y="363"/>
                    <a:pt x="713" y="363"/>
                    <a:pt x="713" y="363"/>
                  </a:cubicBezTo>
                  <a:close/>
                  <a:moveTo>
                    <a:pt x="731" y="408"/>
                  </a:moveTo>
                  <a:cubicBezTo>
                    <a:pt x="733" y="411"/>
                    <a:pt x="736" y="415"/>
                    <a:pt x="739" y="418"/>
                  </a:cubicBezTo>
                  <a:lnTo>
                    <a:pt x="739" y="418"/>
                  </a:lnTo>
                  <a:cubicBezTo>
                    <a:pt x="739" y="418"/>
                    <a:pt x="735" y="414"/>
                    <a:pt x="731" y="408"/>
                  </a:cubicBezTo>
                  <a:close/>
                  <a:moveTo>
                    <a:pt x="781" y="227"/>
                  </a:moveTo>
                  <a:cubicBezTo>
                    <a:pt x="833" y="295"/>
                    <a:pt x="914" y="376"/>
                    <a:pt x="956" y="431"/>
                  </a:cubicBezTo>
                  <a:cubicBezTo>
                    <a:pt x="888" y="376"/>
                    <a:pt x="781" y="282"/>
                    <a:pt x="752" y="256"/>
                  </a:cubicBezTo>
                  <a:cubicBezTo>
                    <a:pt x="765" y="256"/>
                    <a:pt x="807" y="269"/>
                    <a:pt x="820" y="295"/>
                  </a:cubicBezTo>
                  <a:cubicBezTo>
                    <a:pt x="833" y="295"/>
                    <a:pt x="807" y="269"/>
                    <a:pt x="781" y="227"/>
                  </a:cubicBezTo>
                  <a:close/>
                  <a:moveTo>
                    <a:pt x="658" y="243"/>
                  </a:moveTo>
                  <a:lnTo>
                    <a:pt x="658" y="243"/>
                  </a:lnTo>
                  <a:cubicBezTo>
                    <a:pt x="636" y="276"/>
                    <a:pt x="612" y="311"/>
                    <a:pt x="615" y="311"/>
                  </a:cubicBezTo>
                  <a:cubicBezTo>
                    <a:pt x="615" y="311"/>
                    <a:pt x="617" y="310"/>
                    <a:pt x="619" y="308"/>
                  </a:cubicBezTo>
                  <a:cubicBezTo>
                    <a:pt x="632" y="295"/>
                    <a:pt x="658" y="282"/>
                    <a:pt x="671" y="269"/>
                  </a:cubicBezTo>
                  <a:lnTo>
                    <a:pt x="684" y="269"/>
                  </a:lnTo>
                  <a:cubicBezTo>
                    <a:pt x="645" y="308"/>
                    <a:pt x="538" y="389"/>
                    <a:pt x="483" y="457"/>
                  </a:cubicBezTo>
                  <a:cubicBezTo>
                    <a:pt x="522" y="405"/>
                    <a:pt x="590" y="308"/>
                    <a:pt x="658" y="243"/>
                  </a:cubicBezTo>
                  <a:close/>
                  <a:moveTo>
                    <a:pt x="765" y="0"/>
                  </a:moveTo>
                  <a:cubicBezTo>
                    <a:pt x="765" y="0"/>
                    <a:pt x="295" y="214"/>
                    <a:pt x="360" y="214"/>
                  </a:cubicBezTo>
                  <a:cubicBezTo>
                    <a:pt x="370" y="214"/>
                    <a:pt x="379" y="214"/>
                    <a:pt x="388" y="211"/>
                  </a:cubicBezTo>
                  <a:lnTo>
                    <a:pt x="388" y="211"/>
                  </a:lnTo>
                  <a:cubicBezTo>
                    <a:pt x="303" y="266"/>
                    <a:pt x="161" y="350"/>
                    <a:pt x="198" y="350"/>
                  </a:cubicBezTo>
                  <a:cubicBezTo>
                    <a:pt x="266" y="337"/>
                    <a:pt x="321" y="308"/>
                    <a:pt x="321" y="308"/>
                  </a:cubicBezTo>
                  <a:lnTo>
                    <a:pt x="321" y="308"/>
                  </a:lnTo>
                  <a:cubicBezTo>
                    <a:pt x="321" y="308"/>
                    <a:pt x="87" y="471"/>
                    <a:pt x="100" y="471"/>
                  </a:cubicBezTo>
                  <a:cubicBezTo>
                    <a:pt x="101" y="471"/>
                    <a:pt x="102" y="471"/>
                    <a:pt x="104" y="470"/>
                  </a:cubicBezTo>
                  <a:cubicBezTo>
                    <a:pt x="146" y="457"/>
                    <a:pt x="483" y="227"/>
                    <a:pt x="483" y="227"/>
                  </a:cubicBezTo>
                  <a:lnTo>
                    <a:pt x="483" y="227"/>
                  </a:lnTo>
                  <a:cubicBezTo>
                    <a:pt x="483" y="227"/>
                    <a:pt x="387" y="343"/>
                    <a:pt x="411" y="343"/>
                  </a:cubicBezTo>
                  <a:cubicBezTo>
                    <a:pt x="415" y="343"/>
                    <a:pt x="420" y="342"/>
                    <a:pt x="428" y="337"/>
                  </a:cubicBezTo>
                  <a:cubicBezTo>
                    <a:pt x="457" y="324"/>
                    <a:pt x="496" y="282"/>
                    <a:pt x="522" y="256"/>
                  </a:cubicBezTo>
                  <a:lnTo>
                    <a:pt x="522" y="256"/>
                  </a:lnTo>
                  <a:cubicBezTo>
                    <a:pt x="509" y="282"/>
                    <a:pt x="483" y="308"/>
                    <a:pt x="483" y="308"/>
                  </a:cubicBezTo>
                  <a:cubicBezTo>
                    <a:pt x="366" y="385"/>
                    <a:pt x="214" y="500"/>
                    <a:pt x="246" y="500"/>
                  </a:cubicBezTo>
                  <a:cubicBezTo>
                    <a:pt x="248" y="500"/>
                    <a:pt x="250" y="500"/>
                    <a:pt x="253" y="499"/>
                  </a:cubicBezTo>
                  <a:cubicBezTo>
                    <a:pt x="298" y="491"/>
                    <a:pt x="342" y="464"/>
                    <a:pt x="371" y="443"/>
                  </a:cubicBezTo>
                  <a:lnTo>
                    <a:pt x="371" y="443"/>
                  </a:lnTo>
                  <a:cubicBezTo>
                    <a:pt x="274" y="529"/>
                    <a:pt x="0" y="795"/>
                    <a:pt x="7" y="795"/>
                  </a:cubicBezTo>
                  <a:cubicBezTo>
                    <a:pt x="8" y="795"/>
                    <a:pt x="8" y="795"/>
                    <a:pt x="10" y="794"/>
                  </a:cubicBezTo>
                  <a:cubicBezTo>
                    <a:pt x="65" y="781"/>
                    <a:pt x="376" y="486"/>
                    <a:pt x="376" y="486"/>
                  </a:cubicBezTo>
                  <a:lnTo>
                    <a:pt x="376" y="486"/>
                  </a:lnTo>
                  <a:cubicBezTo>
                    <a:pt x="376" y="486"/>
                    <a:pt x="254" y="689"/>
                    <a:pt x="263" y="689"/>
                  </a:cubicBezTo>
                  <a:cubicBezTo>
                    <a:pt x="264" y="689"/>
                    <a:pt x="264" y="688"/>
                    <a:pt x="266" y="687"/>
                  </a:cubicBezTo>
                  <a:cubicBezTo>
                    <a:pt x="295" y="661"/>
                    <a:pt x="402" y="512"/>
                    <a:pt x="441" y="444"/>
                  </a:cubicBezTo>
                  <a:lnTo>
                    <a:pt x="441" y="444"/>
                  </a:lnTo>
                  <a:cubicBezTo>
                    <a:pt x="441" y="470"/>
                    <a:pt x="428" y="499"/>
                    <a:pt x="441" y="499"/>
                  </a:cubicBezTo>
                  <a:lnTo>
                    <a:pt x="441" y="512"/>
                  </a:lnTo>
                  <a:cubicBezTo>
                    <a:pt x="470" y="499"/>
                    <a:pt x="564" y="418"/>
                    <a:pt x="564" y="418"/>
                  </a:cubicBezTo>
                  <a:lnTo>
                    <a:pt x="564" y="418"/>
                  </a:lnTo>
                  <a:cubicBezTo>
                    <a:pt x="564" y="418"/>
                    <a:pt x="328" y="838"/>
                    <a:pt x="355" y="838"/>
                  </a:cubicBezTo>
                  <a:cubicBezTo>
                    <a:pt x="356" y="838"/>
                    <a:pt x="358" y="838"/>
                    <a:pt x="360" y="836"/>
                  </a:cubicBezTo>
                  <a:cubicBezTo>
                    <a:pt x="389" y="810"/>
                    <a:pt x="441" y="713"/>
                    <a:pt x="483" y="648"/>
                  </a:cubicBezTo>
                  <a:lnTo>
                    <a:pt x="483" y="648"/>
                  </a:lnTo>
                  <a:cubicBezTo>
                    <a:pt x="408" y="783"/>
                    <a:pt x="240" y="1098"/>
                    <a:pt x="258" y="1098"/>
                  </a:cubicBezTo>
                  <a:cubicBezTo>
                    <a:pt x="260" y="1098"/>
                    <a:pt x="262" y="1096"/>
                    <a:pt x="266" y="1092"/>
                  </a:cubicBezTo>
                  <a:cubicBezTo>
                    <a:pt x="321" y="1037"/>
                    <a:pt x="632" y="470"/>
                    <a:pt x="632" y="470"/>
                  </a:cubicBezTo>
                  <a:lnTo>
                    <a:pt x="632" y="470"/>
                  </a:lnTo>
                  <a:cubicBezTo>
                    <a:pt x="632" y="470"/>
                    <a:pt x="557" y="620"/>
                    <a:pt x="574" y="620"/>
                  </a:cubicBezTo>
                  <a:cubicBezTo>
                    <a:pt x="575" y="620"/>
                    <a:pt x="576" y="619"/>
                    <a:pt x="577" y="619"/>
                  </a:cubicBezTo>
                  <a:cubicBezTo>
                    <a:pt x="601" y="607"/>
                    <a:pt x="660" y="491"/>
                    <a:pt x="702" y="422"/>
                  </a:cubicBezTo>
                  <a:lnTo>
                    <a:pt x="702" y="422"/>
                  </a:lnTo>
                  <a:cubicBezTo>
                    <a:pt x="700" y="429"/>
                    <a:pt x="700" y="437"/>
                    <a:pt x="700" y="444"/>
                  </a:cubicBezTo>
                  <a:cubicBezTo>
                    <a:pt x="713" y="418"/>
                    <a:pt x="713" y="405"/>
                    <a:pt x="726" y="376"/>
                  </a:cubicBezTo>
                  <a:lnTo>
                    <a:pt x="726" y="376"/>
                  </a:lnTo>
                  <a:cubicBezTo>
                    <a:pt x="713" y="389"/>
                    <a:pt x="713" y="389"/>
                    <a:pt x="713" y="405"/>
                  </a:cubicBezTo>
                  <a:lnTo>
                    <a:pt x="713" y="363"/>
                  </a:lnTo>
                  <a:cubicBezTo>
                    <a:pt x="713" y="350"/>
                    <a:pt x="713" y="337"/>
                    <a:pt x="726" y="337"/>
                  </a:cubicBezTo>
                  <a:lnTo>
                    <a:pt x="726" y="363"/>
                  </a:lnTo>
                  <a:lnTo>
                    <a:pt x="726" y="376"/>
                  </a:lnTo>
                  <a:cubicBezTo>
                    <a:pt x="726" y="380"/>
                    <a:pt x="726" y="385"/>
                    <a:pt x="726" y="390"/>
                  </a:cubicBezTo>
                  <a:lnTo>
                    <a:pt x="726" y="390"/>
                  </a:lnTo>
                  <a:cubicBezTo>
                    <a:pt x="726" y="389"/>
                    <a:pt x="726" y="389"/>
                    <a:pt x="726" y="389"/>
                  </a:cubicBezTo>
                  <a:lnTo>
                    <a:pt x="726" y="389"/>
                  </a:lnTo>
                  <a:cubicBezTo>
                    <a:pt x="726" y="396"/>
                    <a:pt x="729" y="403"/>
                    <a:pt x="731" y="408"/>
                  </a:cubicBezTo>
                  <a:lnTo>
                    <a:pt x="731" y="408"/>
                  </a:lnTo>
                  <a:cubicBezTo>
                    <a:pt x="728" y="402"/>
                    <a:pt x="727" y="396"/>
                    <a:pt x="726" y="390"/>
                  </a:cubicBezTo>
                  <a:lnTo>
                    <a:pt x="726" y="390"/>
                  </a:lnTo>
                  <a:cubicBezTo>
                    <a:pt x="765" y="458"/>
                    <a:pt x="833" y="593"/>
                    <a:pt x="862" y="606"/>
                  </a:cubicBezTo>
                  <a:cubicBezTo>
                    <a:pt x="863" y="606"/>
                    <a:pt x="864" y="607"/>
                    <a:pt x="865" y="607"/>
                  </a:cubicBezTo>
                  <a:cubicBezTo>
                    <a:pt x="882" y="607"/>
                    <a:pt x="807" y="457"/>
                    <a:pt x="807" y="457"/>
                  </a:cubicBezTo>
                  <a:lnTo>
                    <a:pt x="807" y="457"/>
                  </a:lnTo>
                  <a:cubicBezTo>
                    <a:pt x="807" y="457"/>
                    <a:pt x="1105" y="1011"/>
                    <a:pt x="1170" y="1079"/>
                  </a:cubicBezTo>
                  <a:cubicBezTo>
                    <a:pt x="1173" y="1081"/>
                    <a:pt x="1175" y="1082"/>
                    <a:pt x="1177" y="1082"/>
                  </a:cubicBezTo>
                  <a:cubicBezTo>
                    <a:pt x="1200" y="1082"/>
                    <a:pt x="1095" y="880"/>
                    <a:pt x="1013" y="732"/>
                  </a:cubicBezTo>
                  <a:lnTo>
                    <a:pt x="1013" y="732"/>
                  </a:lnTo>
                  <a:cubicBezTo>
                    <a:pt x="1038" y="766"/>
                    <a:pt x="1062" y="795"/>
                    <a:pt x="1076" y="810"/>
                  </a:cubicBezTo>
                  <a:cubicBezTo>
                    <a:pt x="1078" y="812"/>
                    <a:pt x="1080" y="812"/>
                    <a:pt x="1081" y="812"/>
                  </a:cubicBezTo>
                  <a:cubicBezTo>
                    <a:pt x="1110" y="812"/>
                    <a:pt x="875" y="405"/>
                    <a:pt x="875" y="405"/>
                  </a:cubicBezTo>
                  <a:lnTo>
                    <a:pt x="875" y="405"/>
                  </a:lnTo>
                  <a:cubicBezTo>
                    <a:pt x="875" y="405"/>
                    <a:pt x="956" y="486"/>
                    <a:pt x="995" y="486"/>
                  </a:cubicBezTo>
                  <a:cubicBezTo>
                    <a:pt x="1008" y="486"/>
                    <a:pt x="995" y="457"/>
                    <a:pt x="995" y="431"/>
                  </a:cubicBezTo>
                  <a:lnTo>
                    <a:pt x="995" y="431"/>
                  </a:lnTo>
                  <a:cubicBezTo>
                    <a:pt x="1037" y="499"/>
                    <a:pt x="1144" y="632"/>
                    <a:pt x="1170" y="661"/>
                  </a:cubicBezTo>
                  <a:cubicBezTo>
                    <a:pt x="1171" y="662"/>
                    <a:pt x="1173" y="663"/>
                    <a:pt x="1173" y="663"/>
                  </a:cubicBezTo>
                  <a:cubicBezTo>
                    <a:pt x="1183" y="663"/>
                    <a:pt x="1050" y="470"/>
                    <a:pt x="1050" y="470"/>
                  </a:cubicBezTo>
                  <a:lnTo>
                    <a:pt x="1050" y="470"/>
                  </a:lnTo>
                  <a:cubicBezTo>
                    <a:pt x="1050" y="470"/>
                    <a:pt x="1374" y="755"/>
                    <a:pt x="1413" y="781"/>
                  </a:cubicBezTo>
                  <a:cubicBezTo>
                    <a:pt x="1415" y="782"/>
                    <a:pt x="1416" y="783"/>
                    <a:pt x="1417" y="783"/>
                  </a:cubicBezTo>
                  <a:cubicBezTo>
                    <a:pt x="1437" y="783"/>
                    <a:pt x="1142" y="495"/>
                    <a:pt x="1057" y="409"/>
                  </a:cubicBezTo>
                  <a:lnTo>
                    <a:pt x="1057" y="409"/>
                  </a:lnTo>
                  <a:cubicBezTo>
                    <a:pt x="1084" y="435"/>
                    <a:pt x="1135" y="474"/>
                    <a:pt x="1186" y="486"/>
                  </a:cubicBezTo>
                  <a:cubicBezTo>
                    <a:pt x="1225" y="486"/>
                    <a:pt x="1076" y="376"/>
                    <a:pt x="969" y="295"/>
                  </a:cubicBezTo>
                  <a:cubicBezTo>
                    <a:pt x="969" y="295"/>
                    <a:pt x="956" y="295"/>
                    <a:pt x="956" y="282"/>
                  </a:cubicBezTo>
                  <a:lnTo>
                    <a:pt x="956" y="282"/>
                  </a:lnTo>
                  <a:cubicBezTo>
                    <a:pt x="969" y="295"/>
                    <a:pt x="995" y="308"/>
                    <a:pt x="1008" y="308"/>
                  </a:cubicBezTo>
                  <a:cubicBezTo>
                    <a:pt x="1016" y="313"/>
                    <a:pt x="1022" y="315"/>
                    <a:pt x="1025" y="315"/>
                  </a:cubicBezTo>
                  <a:cubicBezTo>
                    <a:pt x="1048" y="315"/>
                    <a:pt x="956" y="201"/>
                    <a:pt x="956" y="201"/>
                  </a:cubicBezTo>
                  <a:lnTo>
                    <a:pt x="956" y="201"/>
                  </a:lnTo>
                  <a:cubicBezTo>
                    <a:pt x="956" y="201"/>
                    <a:pt x="1293" y="444"/>
                    <a:pt x="1332" y="457"/>
                  </a:cubicBezTo>
                  <a:cubicBezTo>
                    <a:pt x="1368" y="457"/>
                    <a:pt x="1187" y="330"/>
                    <a:pt x="1133" y="292"/>
                  </a:cubicBezTo>
                  <a:lnTo>
                    <a:pt x="1133" y="292"/>
                  </a:lnTo>
                  <a:cubicBezTo>
                    <a:pt x="1153" y="305"/>
                    <a:pt x="1192" y="324"/>
                    <a:pt x="1238" y="324"/>
                  </a:cubicBezTo>
                  <a:cubicBezTo>
                    <a:pt x="1241" y="325"/>
                    <a:pt x="1242" y="325"/>
                    <a:pt x="1244" y="325"/>
                  </a:cubicBezTo>
                  <a:cubicBezTo>
                    <a:pt x="1260" y="325"/>
                    <a:pt x="1113" y="240"/>
                    <a:pt x="1037" y="188"/>
                  </a:cubicBezTo>
                  <a:lnTo>
                    <a:pt x="1037" y="188"/>
                  </a:lnTo>
                  <a:cubicBezTo>
                    <a:pt x="1037" y="188"/>
                    <a:pt x="1063" y="201"/>
                    <a:pt x="1076" y="201"/>
                  </a:cubicBezTo>
                  <a:cubicBezTo>
                    <a:pt x="1144" y="201"/>
                    <a:pt x="765" y="0"/>
                    <a:pt x="765"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8"/>
            <p:cNvSpPr/>
            <p:nvPr/>
          </p:nvSpPr>
          <p:spPr>
            <a:xfrm>
              <a:off x="1620875" y="1436275"/>
              <a:ext cx="675" cy="2050"/>
            </a:xfrm>
            <a:custGeom>
              <a:avLst/>
              <a:gdLst/>
              <a:ahLst/>
              <a:cxnLst/>
              <a:rect l="l" t="t" r="r" b="b"/>
              <a:pathLst>
                <a:path w="27" h="82" extrusionOk="0">
                  <a:moveTo>
                    <a:pt x="1" y="0"/>
                  </a:moveTo>
                  <a:cubicBezTo>
                    <a:pt x="1" y="52"/>
                    <a:pt x="14" y="81"/>
                    <a:pt x="14" y="81"/>
                  </a:cubicBezTo>
                  <a:cubicBezTo>
                    <a:pt x="27" y="81"/>
                    <a:pt x="14" y="39"/>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8"/>
            <p:cNvSpPr/>
            <p:nvPr/>
          </p:nvSpPr>
          <p:spPr>
            <a:xfrm>
              <a:off x="1619175" y="1441600"/>
              <a:ext cx="775" cy="2125"/>
            </a:xfrm>
            <a:custGeom>
              <a:avLst/>
              <a:gdLst/>
              <a:ahLst/>
              <a:cxnLst/>
              <a:rect l="l" t="t" r="r" b="b"/>
              <a:pathLst>
                <a:path w="31" h="85" extrusionOk="0">
                  <a:moveTo>
                    <a:pt x="30" y="1"/>
                  </a:moveTo>
                  <a:cubicBezTo>
                    <a:pt x="18" y="32"/>
                    <a:pt x="8" y="70"/>
                    <a:pt x="3" y="81"/>
                  </a:cubicBezTo>
                  <a:lnTo>
                    <a:pt x="3" y="81"/>
                  </a:lnTo>
                  <a:cubicBezTo>
                    <a:pt x="14" y="76"/>
                    <a:pt x="15" y="40"/>
                    <a:pt x="30" y="1"/>
                  </a:cubicBezTo>
                  <a:close/>
                  <a:moveTo>
                    <a:pt x="3" y="81"/>
                  </a:moveTo>
                  <a:cubicBezTo>
                    <a:pt x="3" y="82"/>
                    <a:pt x="2" y="82"/>
                    <a:pt x="1" y="82"/>
                  </a:cubicBezTo>
                  <a:cubicBezTo>
                    <a:pt x="1" y="84"/>
                    <a:pt x="1" y="85"/>
                    <a:pt x="1" y="85"/>
                  </a:cubicBezTo>
                  <a:cubicBezTo>
                    <a:pt x="2" y="85"/>
                    <a:pt x="3" y="84"/>
                    <a:pt x="3" y="8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8"/>
            <p:cNvSpPr/>
            <p:nvPr/>
          </p:nvSpPr>
          <p:spPr>
            <a:xfrm>
              <a:off x="1599350" y="1428475"/>
              <a:ext cx="42125" cy="32225"/>
            </a:xfrm>
            <a:custGeom>
              <a:avLst/>
              <a:gdLst/>
              <a:ahLst/>
              <a:cxnLst/>
              <a:rect l="l" t="t" r="r" b="b"/>
              <a:pathLst>
                <a:path w="1685" h="1289" extrusionOk="0">
                  <a:moveTo>
                    <a:pt x="836" y="432"/>
                  </a:moveTo>
                  <a:cubicBezTo>
                    <a:pt x="836" y="432"/>
                    <a:pt x="836" y="445"/>
                    <a:pt x="849" y="445"/>
                  </a:cubicBezTo>
                  <a:cubicBezTo>
                    <a:pt x="849" y="432"/>
                    <a:pt x="836" y="432"/>
                    <a:pt x="836" y="432"/>
                  </a:cubicBezTo>
                  <a:close/>
                  <a:moveTo>
                    <a:pt x="849" y="406"/>
                  </a:moveTo>
                  <a:lnTo>
                    <a:pt x="849" y="432"/>
                  </a:lnTo>
                  <a:lnTo>
                    <a:pt x="849" y="445"/>
                  </a:lnTo>
                  <a:cubicBezTo>
                    <a:pt x="836" y="461"/>
                    <a:pt x="836" y="474"/>
                    <a:pt x="836" y="487"/>
                  </a:cubicBezTo>
                  <a:lnTo>
                    <a:pt x="836" y="432"/>
                  </a:lnTo>
                  <a:cubicBezTo>
                    <a:pt x="836" y="419"/>
                    <a:pt x="836" y="406"/>
                    <a:pt x="849" y="406"/>
                  </a:cubicBezTo>
                  <a:close/>
                  <a:moveTo>
                    <a:pt x="917" y="270"/>
                  </a:moveTo>
                  <a:lnTo>
                    <a:pt x="917" y="270"/>
                  </a:lnTo>
                  <a:cubicBezTo>
                    <a:pt x="985" y="351"/>
                    <a:pt x="1066" y="461"/>
                    <a:pt x="1118" y="513"/>
                  </a:cubicBezTo>
                  <a:cubicBezTo>
                    <a:pt x="1037" y="445"/>
                    <a:pt x="917" y="338"/>
                    <a:pt x="875" y="312"/>
                  </a:cubicBezTo>
                  <a:lnTo>
                    <a:pt x="888" y="299"/>
                  </a:lnTo>
                  <a:cubicBezTo>
                    <a:pt x="904" y="312"/>
                    <a:pt x="943" y="325"/>
                    <a:pt x="956" y="351"/>
                  </a:cubicBezTo>
                  <a:cubicBezTo>
                    <a:pt x="958" y="353"/>
                    <a:pt x="959" y="353"/>
                    <a:pt x="959" y="353"/>
                  </a:cubicBezTo>
                  <a:cubicBezTo>
                    <a:pt x="962" y="353"/>
                    <a:pt x="940" y="318"/>
                    <a:pt x="917" y="270"/>
                  </a:cubicBezTo>
                  <a:close/>
                  <a:moveTo>
                    <a:pt x="768" y="299"/>
                  </a:moveTo>
                  <a:lnTo>
                    <a:pt x="768" y="299"/>
                  </a:lnTo>
                  <a:cubicBezTo>
                    <a:pt x="746" y="332"/>
                    <a:pt x="722" y="367"/>
                    <a:pt x="723" y="367"/>
                  </a:cubicBezTo>
                  <a:cubicBezTo>
                    <a:pt x="723" y="367"/>
                    <a:pt x="724" y="366"/>
                    <a:pt x="726" y="364"/>
                  </a:cubicBezTo>
                  <a:cubicBezTo>
                    <a:pt x="742" y="351"/>
                    <a:pt x="768" y="338"/>
                    <a:pt x="794" y="325"/>
                  </a:cubicBezTo>
                  <a:lnTo>
                    <a:pt x="794" y="325"/>
                  </a:lnTo>
                  <a:cubicBezTo>
                    <a:pt x="755" y="364"/>
                    <a:pt x="632" y="474"/>
                    <a:pt x="564" y="542"/>
                  </a:cubicBezTo>
                  <a:cubicBezTo>
                    <a:pt x="619" y="474"/>
                    <a:pt x="700" y="380"/>
                    <a:pt x="768" y="299"/>
                  </a:cubicBezTo>
                  <a:close/>
                  <a:moveTo>
                    <a:pt x="888" y="1"/>
                  </a:moveTo>
                  <a:cubicBezTo>
                    <a:pt x="888" y="1"/>
                    <a:pt x="375" y="257"/>
                    <a:pt x="426" y="257"/>
                  </a:cubicBezTo>
                  <a:cubicBezTo>
                    <a:pt x="428" y="257"/>
                    <a:pt x="429" y="257"/>
                    <a:pt x="431" y="257"/>
                  </a:cubicBezTo>
                  <a:lnTo>
                    <a:pt x="483" y="257"/>
                  </a:lnTo>
                  <a:cubicBezTo>
                    <a:pt x="382" y="309"/>
                    <a:pt x="209" y="407"/>
                    <a:pt x="233" y="407"/>
                  </a:cubicBezTo>
                  <a:cubicBezTo>
                    <a:pt x="235" y="407"/>
                    <a:pt x="237" y="407"/>
                    <a:pt x="240" y="406"/>
                  </a:cubicBezTo>
                  <a:cubicBezTo>
                    <a:pt x="321" y="406"/>
                    <a:pt x="389" y="364"/>
                    <a:pt x="389" y="364"/>
                  </a:cubicBezTo>
                  <a:lnTo>
                    <a:pt x="389" y="364"/>
                  </a:lnTo>
                  <a:cubicBezTo>
                    <a:pt x="389" y="364"/>
                    <a:pt x="97" y="556"/>
                    <a:pt x="129" y="556"/>
                  </a:cubicBezTo>
                  <a:cubicBezTo>
                    <a:pt x="130" y="556"/>
                    <a:pt x="131" y="555"/>
                    <a:pt x="133" y="555"/>
                  </a:cubicBezTo>
                  <a:cubicBezTo>
                    <a:pt x="188" y="542"/>
                    <a:pt x="564" y="270"/>
                    <a:pt x="564" y="270"/>
                  </a:cubicBezTo>
                  <a:lnTo>
                    <a:pt x="564" y="270"/>
                  </a:lnTo>
                  <a:cubicBezTo>
                    <a:pt x="564" y="270"/>
                    <a:pt x="446" y="412"/>
                    <a:pt x="491" y="412"/>
                  </a:cubicBezTo>
                  <a:cubicBezTo>
                    <a:pt x="496" y="412"/>
                    <a:pt x="503" y="410"/>
                    <a:pt x="512" y="406"/>
                  </a:cubicBezTo>
                  <a:cubicBezTo>
                    <a:pt x="538" y="380"/>
                    <a:pt x="580" y="351"/>
                    <a:pt x="619" y="312"/>
                  </a:cubicBezTo>
                  <a:lnTo>
                    <a:pt x="619" y="312"/>
                  </a:lnTo>
                  <a:cubicBezTo>
                    <a:pt x="593" y="338"/>
                    <a:pt x="580" y="364"/>
                    <a:pt x="564" y="380"/>
                  </a:cubicBezTo>
                  <a:cubicBezTo>
                    <a:pt x="431" y="461"/>
                    <a:pt x="240" y="594"/>
                    <a:pt x="308" y="594"/>
                  </a:cubicBezTo>
                  <a:cubicBezTo>
                    <a:pt x="376" y="568"/>
                    <a:pt x="457" y="500"/>
                    <a:pt x="470" y="487"/>
                  </a:cubicBezTo>
                  <a:lnTo>
                    <a:pt x="470" y="487"/>
                  </a:lnTo>
                  <a:cubicBezTo>
                    <a:pt x="432" y="525"/>
                    <a:pt x="0" y="932"/>
                    <a:pt x="22" y="932"/>
                  </a:cubicBezTo>
                  <a:cubicBezTo>
                    <a:pt x="23" y="932"/>
                    <a:pt x="24" y="932"/>
                    <a:pt x="26" y="931"/>
                  </a:cubicBezTo>
                  <a:cubicBezTo>
                    <a:pt x="94" y="905"/>
                    <a:pt x="457" y="568"/>
                    <a:pt x="457" y="568"/>
                  </a:cubicBezTo>
                  <a:lnTo>
                    <a:pt x="457" y="568"/>
                  </a:lnTo>
                  <a:cubicBezTo>
                    <a:pt x="457" y="568"/>
                    <a:pt x="305" y="802"/>
                    <a:pt x="316" y="802"/>
                  </a:cubicBezTo>
                  <a:cubicBezTo>
                    <a:pt x="317" y="802"/>
                    <a:pt x="318" y="801"/>
                    <a:pt x="321" y="798"/>
                  </a:cubicBezTo>
                  <a:cubicBezTo>
                    <a:pt x="350" y="769"/>
                    <a:pt x="483" y="607"/>
                    <a:pt x="525" y="526"/>
                  </a:cubicBezTo>
                  <a:lnTo>
                    <a:pt x="525" y="526"/>
                  </a:lnTo>
                  <a:cubicBezTo>
                    <a:pt x="512" y="555"/>
                    <a:pt x="512" y="594"/>
                    <a:pt x="512" y="594"/>
                  </a:cubicBezTo>
                  <a:cubicBezTo>
                    <a:pt x="564" y="594"/>
                    <a:pt x="661" y="500"/>
                    <a:pt x="661" y="500"/>
                  </a:cubicBezTo>
                  <a:lnTo>
                    <a:pt x="661" y="500"/>
                  </a:lnTo>
                  <a:cubicBezTo>
                    <a:pt x="661" y="500"/>
                    <a:pt x="384" y="975"/>
                    <a:pt x="413" y="975"/>
                  </a:cubicBezTo>
                  <a:cubicBezTo>
                    <a:pt x="414" y="975"/>
                    <a:pt x="416" y="974"/>
                    <a:pt x="418" y="973"/>
                  </a:cubicBezTo>
                  <a:cubicBezTo>
                    <a:pt x="457" y="947"/>
                    <a:pt x="525" y="837"/>
                    <a:pt x="580" y="769"/>
                  </a:cubicBezTo>
                  <a:lnTo>
                    <a:pt x="580" y="769"/>
                  </a:lnTo>
                  <a:cubicBezTo>
                    <a:pt x="489" y="921"/>
                    <a:pt x="283" y="1289"/>
                    <a:pt x="302" y="1289"/>
                  </a:cubicBezTo>
                  <a:cubicBezTo>
                    <a:pt x="303" y="1289"/>
                    <a:pt x="305" y="1287"/>
                    <a:pt x="308" y="1284"/>
                  </a:cubicBezTo>
                  <a:cubicBezTo>
                    <a:pt x="389" y="1203"/>
                    <a:pt x="742" y="555"/>
                    <a:pt x="742" y="555"/>
                  </a:cubicBezTo>
                  <a:lnTo>
                    <a:pt x="742" y="555"/>
                  </a:lnTo>
                  <a:cubicBezTo>
                    <a:pt x="742" y="555"/>
                    <a:pt x="656" y="732"/>
                    <a:pt x="670" y="732"/>
                  </a:cubicBezTo>
                  <a:cubicBezTo>
                    <a:pt x="671" y="732"/>
                    <a:pt x="672" y="732"/>
                    <a:pt x="674" y="730"/>
                  </a:cubicBezTo>
                  <a:cubicBezTo>
                    <a:pt x="698" y="718"/>
                    <a:pt x="772" y="585"/>
                    <a:pt x="826" y="502"/>
                  </a:cubicBezTo>
                  <a:lnTo>
                    <a:pt x="826" y="502"/>
                  </a:lnTo>
                  <a:cubicBezTo>
                    <a:pt x="823" y="510"/>
                    <a:pt x="823" y="518"/>
                    <a:pt x="823" y="526"/>
                  </a:cubicBezTo>
                  <a:cubicBezTo>
                    <a:pt x="836" y="500"/>
                    <a:pt x="836" y="474"/>
                    <a:pt x="849" y="461"/>
                  </a:cubicBezTo>
                  <a:cubicBezTo>
                    <a:pt x="849" y="461"/>
                    <a:pt x="849" y="461"/>
                    <a:pt x="849" y="461"/>
                  </a:cubicBezTo>
                  <a:lnTo>
                    <a:pt x="849" y="461"/>
                  </a:lnTo>
                  <a:cubicBezTo>
                    <a:pt x="849" y="474"/>
                    <a:pt x="862" y="487"/>
                    <a:pt x="862" y="500"/>
                  </a:cubicBezTo>
                  <a:cubicBezTo>
                    <a:pt x="862" y="495"/>
                    <a:pt x="862" y="490"/>
                    <a:pt x="861" y="485"/>
                  </a:cubicBezTo>
                  <a:lnTo>
                    <a:pt x="861" y="485"/>
                  </a:lnTo>
                  <a:cubicBezTo>
                    <a:pt x="905" y="568"/>
                    <a:pt x="986" y="691"/>
                    <a:pt x="998" y="717"/>
                  </a:cubicBezTo>
                  <a:cubicBezTo>
                    <a:pt x="999" y="717"/>
                    <a:pt x="1000" y="718"/>
                    <a:pt x="1001" y="718"/>
                  </a:cubicBezTo>
                  <a:cubicBezTo>
                    <a:pt x="1031" y="718"/>
                    <a:pt x="943" y="542"/>
                    <a:pt x="943" y="542"/>
                  </a:cubicBezTo>
                  <a:lnTo>
                    <a:pt x="943" y="542"/>
                  </a:lnTo>
                  <a:cubicBezTo>
                    <a:pt x="943" y="542"/>
                    <a:pt x="1293" y="1190"/>
                    <a:pt x="1374" y="1255"/>
                  </a:cubicBezTo>
                  <a:cubicBezTo>
                    <a:pt x="1377" y="1258"/>
                    <a:pt x="1380" y="1260"/>
                    <a:pt x="1381" y="1260"/>
                  </a:cubicBezTo>
                  <a:cubicBezTo>
                    <a:pt x="1401" y="1260"/>
                    <a:pt x="1193" y="895"/>
                    <a:pt x="1105" y="743"/>
                  </a:cubicBezTo>
                  <a:lnTo>
                    <a:pt x="1105" y="743"/>
                  </a:lnTo>
                  <a:cubicBezTo>
                    <a:pt x="1147" y="811"/>
                    <a:pt x="1212" y="918"/>
                    <a:pt x="1254" y="960"/>
                  </a:cubicBezTo>
                  <a:cubicBezTo>
                    <a:pt x="1256" y="961"/>
                    <a:pt x="1258" y="962"/>
                    <a:pt x="1260" y="962"/>
                  </a:cubicBezTo>
                  <a:cubicBezTo>
                    <a:pt x="1301" y="962"/>
                    <a:pt x="1024" y="474"/>
                    <a:pt x="1024" y="474"/>
                  </a:cubicBezTo>
                  <a:lnTo>
                    <a:pt x="1024" y="474"/>
                  </a:lnTo>
                  <a:cubicBezTo>
                    <a:pt x="1024" y="474"/>
                    <a:pt x="1118" y="568"/>
                    <a:pt x="1160" y="581"/>
                  </a:cubicBezTo>
                  <a:lnTo>
                    <a:pt x="1173" y="568"/>
                  </a:lnTo>
                  <a:cubicBezTo>
                    <a:pt x="1173" y="568"/>
                    <a:pt x="1160" y="542"/>
                    <a:pt x="1160" y="513"/>
                  </a:cubicBezTo>
                  <a:lnTo>
                    <a:pt x="1160" y="513"/>
                  </a:lnTo>
                  <a:cubicBezTo>
                    <a:pt x="1199" y="581"/>
                    <a:pt x="1335" y="756"/>
                    <a:pt x="1361" y="785"/>
                  </a:cubicBezTo>
                  <a:cubicBezTo>
                    <a:pt x="1363" y="786"/>
                    <a:pt x="1364" y="787"/>
                    <a:pt x="1366" y="787"/>
                  </a:cubicBezTo>
                  <a:cubicBezTo>
                    <a:pt x="1387" y="787"/>
                    <a:pt x="1228" y="555"/>
                    <a:pt x="1228" y="555"/>
                  </a:cubicBezTo>
                  <a:lnTo>
                    <a:pt x="1228" y="555"/>
                  </a:lnTo>
                  <a:cubicBezTo>
                    <a:pt x="1228" y="555"/>
                    <a:pt x="1591" y="892"/>
                    <a:pt x="1659" y="918"/>
                  </a:cubicBezTo>
                  <a:cubicBezTo>
                    <a:pt x="1661" y="919"/>
                    <a:pt x="1662" y="919"/>
                    <a:pt x="1663" y="919"/>
                  </a:cubicBezTo>
                  <a:cubicBezTo>
                    <a:pt x="1685" y="919"/>
                    <a:pt x="1253" y="512"/>
                    <a:pt x="1212" y="474"/>
                  </a:cubicBezTo>
                  <a:lnTo>
                    <a:pt x="1212" y="474"/>
                  </a:lnTo>
                  <a:cubicBezTo>
                    <a:pt x="1228" y="487"/>
                    <a:pt x="1309" y="555"/>
                    <a:pt x="1374" y="568"/>
                  </a:cubicBezTo>
                  <a:cubicBezTo>
                    <a:pt x="1376" y="569"/>
                    <a:pt x="1378" y="569"/>
                    <a:pt x="1380" y="569"/>
                  </a:cubicBezTo>
                  <a:cubicBezTo>
                    <a:pt x="1413" y="569"/>
                    <a:pt x="1248" y="441"/>
                    <a:pt x="1131" y="364"/>
                  </a:cubicBezTo>
                  <a:cubicBezTo>
                    <a:pt x="1118" y="351"/>
                    <a:pt x="1118" y="351"/>
                    <a:pt x="1118" y="338"/>
                  </a:cubicBezTo>
                  <a:lnTo>
                    <a:pt x="1118" y="338"/>
                  </a:lnTo>
                  <a:cubicBezTo>
                    <a:pt x="1131" y="351"/>
                    <a:pt x="1160" y="364"/>
                    <a:pt x="1173" y="380"/>
                  </a:cubicBezTo>
                  <a:cubicBezTo>
                    <a:pt x="1182" y="384"/>
                    <a:pt x="1188" y="386"/>
                    <a:pt x="1192" y="386"/>
                  </a:cubicBezTo>
                  <a:cubicBezTo>
                    <a:pt x="1226" y="386"/>
                    <a:pt x="1118" y="257"/>
                    <a:pt x="1118" y="257"/>
                  </a:cubicBezTo>
                  <a:lnTo>
                    <a:pt x="1118" y="257"/>
                  </a:lnTo>
                  <a:cubicBezTo>
                    <a:pt x="1118" y="257"/>
                    <a:pt x="1497" y="526"/>
                    <a:pt x="1552" y="542"/>
                  </a:cubicBezTo>
                  <a:cubicBezTo>
                    <a:pt x="1553" y="542"/>
                    <a:pt x="1554" y="543"/>
                    <a:pt x="1555" y="543"/>
                  </a:cubicBezTo>
                  <a:cubicBezTo>
                    <a:pt x="1573" y="543"/>
                    <a:pt x="1293" y="351"/>
                    <a:pt x="1293" y="351"/>
                  </a:cubicBezTo>
                  <a:lnTo>
                    <a:pt x="1293" y="351"/>
                  </a:lnTo>
                  <a:cubicBezTo>
                    <a:pt x="1293" y="351"/>
                    <a:pt x="1361" y="380"/>
                    <a:pt x="1442" y="393"/>
                  </a:cubicBezTo>
                  <a:cubicBezTo>
                    <a:pt x="1445" y="394"/>
                    <a:pt x="1447" y="394"/>
                    <a:pt x="1449" y="394"/>
                  </a:cubicBezTo>
                  <a:cubicBezTo>
                    <a:pt x="1475" y="394"/>
                    <a:pt x="1319" y="305"/>
                    <a:pt x="1214" y="241"/>
                  </a:cubicBezTo>
                  <a:lnTo>
                    <a:pt x="1214" y="241"/>
                  </a:lnTo>
                  <a:cubicBezTo>
                    <a:pt x="1225" y="244"/>
                    <a:pt x="1237" y="244"/>
                    <a:pt x="1254" y="244"/>
                  </a:cubicBezTo>
                  <a:cubicBezTo>
                    <a:pt x="1335" y="244"/>
                    <a:pt x="888" y="1"/>
                    <a:pt x="888"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8"/>
            <p:cNvSpPr/>
            <p:nvPr/>
          </p:nvSpPr>
          <p:spPr>
            <a:xfrm>
              <a:off x="1620875" y="1440975"/>
              <a:ext cx="675" cy="2350"/>
            </a:xfrm>
            <a:custGeom>
              <a:avLst/>
              <a:gdLst/>
              <a:ahLst/>
              <a:cxnLst/>
              <a:rect l="l" t="t" r="r" b="b"/>
              <a:pathLst>
                <a:path w="27" h="94" extrusionOk="0">
                  <a:moveTo>
                    <a:pt x="1" y="0"/>
                  </a:moveTo>
                  <a:cubicBezTo>
                    <a:pt x="14" y="55"/>
                    <a:pt x="14" y="94"/>
                    <a:pt x="27" y="94"/>
                  </a:cubicBezTo>
                  <a:cubicBezTo>
                    <a:pt x="27" y="94"/>
                    <a:pt x="14" y="55"/>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8"/>
            <p:cNvSpPr/>
            <p:nvPr/>
          </p:nvSpPr>
          <p:spPr>
            <a:xfrm>
              <a:off x="1613425" y="1432525"/>
              <a:ext cx="16225" cy="30225"/>
            </a:xfrm>
            <a:custGeom>
              <a:avLst/>
              <a:gdLst/>
              <a:ahLst/>
              <a:cxnLst/>
              <a:rect l="l" t="t" r="r" b="b"/>
              <a:pathLst>
                <a:path w="649" h="1209" extrusionOk="0">
                  <a:moveTo>
                    <a:pt x="299" y="487"/>
                  </a:moveTo>
                  <a:cubicBezTo>
                    <a:pt x="299" y="487"/>
                    <a:pt x="299" y="487"/>
                    <a:pt x="299" y="487"/>
                  </a:cubicBezTo>
                  <a:cubicBezTo>
                    <a:pt x="299" y="487"/>
                    <a:pt x="299" y="487"/>
                    <a:pt x="298" y="487"/>
                  </a:cubicBezTo>
                  <a:lnTo>
                    <a:pt x="298" y="487"/>
                  </a:lnTo>
                  <a:cubicBezTo>
                    <a:pt x="299" y="487"/>
                    <a:pt x="299" y="487"/>
                    <a:pt x="299" y="487"/>
                  </a:cubicBezTo>
                  <a:close/>
                  <a:moveTo>
                    <a:pt x="260" y="1"/>
                  </a:moveTo>
                  <a:lnTo>
                    <a:pt x="163" y="338"/>
                  </a:lnTo>
                  <a:lnTo>
                    <a:pt x="1" y="1041"/>
                  </a:lnTo>
                  <a:lnTo>
                    <a:pt x="231" y="445"/>
                  </a:lnTo>
                  <a:lnTo>
                    <a:pt x="231" y="445"/>
                  </a:lnTo>
                  <a:cubicBezTo>
                    <a:pt x="231" y="445"/>
                    <a:pt x="150" y="730"/>
                    <a:pt x="150" y="850"/>
                  </a:cubicBezTo>
                  <a:cubicBezTo>
                    <a:pt x="150" y="863"/>
                    <a:pt x="152" y="869"/>
                    <a:pt x="155" y="869"/>
                  </a:cubicBezTo>
                  <a:cubicBezTo>
                    <a:pt x="179" y="869"/>
                    <a:pt x="282" y="530"/>
                    <a:pt x="297" y="490"/>
                  </a:cubicBezTo>
                  <a:lnTo>
                    <a:pt x="297" y="490"/>
                  </a:lnTo>
                  <a:cubicBezTo>
                    <a:pt x="282" y="544"/>
                    <a:pt x="225" y="1209"/>
                    <a:pt x="241" y="1209"/>
                  </a:cubicBezTo>
                  <a:cubicBezTo>
                    <a:pt x="242" y="1209"/>
                    <a:pt x="243" y="1207"/>
                    <a:pt x="244" y="1203"/>
                  </a:cubicBezTo>
                  <a:cubicBezTo>
                    <a:pt x="260" y="1122"/>
                    <a:pt x="312" y="542"/>
                    <a:pt x="312" y="542"/>
                  </a:cubicBezTo>
                  <a:cubicBezTo>
                    <a:pt x="312" y="542"/>
                    <a:pt x="422" y="905"/>
                    <a:pt x="448" y="931"/>
                  </a:cubicBezTo>
                  <a:cubicBezTo>
                    <a:pt x="449" y="932"/>
                    <a:pt x="450" y="932"/>
                    <a:pt x="450" y="932"/>
                  </a:cubicBezTo>
                  <a:cubicBezTo>
                    <a:pt x="468" y="932"/>
                    <a:pt x="380" y="526"/>
                    <a:pt x="380" y="526"/>
                  </a:cubicBezTo>
                  <a:lnTo>
                    <a:pt x="380" y="526"/>
                  </a:lnTo>
                  <a:cubicBezTo>
                    <a:pt x="380" y="526"/>
                    <a:pt x="610" y="1028"/>
                    <a:pt x="623" y="1028"/>
                  </a:cubicBezTo>
                  <a:cubicBezTo>
                    <a:pt x="649" y="1028"/>
                    <a:pt x="260" y="1"/>
                    <a:pt x="26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8"/>
            <p:cNvSpPr/>
            <p:nvPr/>
          </p:nvSpPr>
          <p:spPr>
            <a:xfrm>
              <a:off x="1615325" y="1414950"/>
              <a:ext cx="9950" cy="5625"/>
            </a:xfrm>
            <a:custGeom>
              <a:avLst/>
              <a:gdLst/>
              <a:ahLst/>
              <a:cxnLst/>
              <a:rect l="l" t="t" r="r" b="b"/>
              <a:pathLst>
                <a:path w="398" h="225" extrusionOk="0">
                  <a:moveTo>
                    <a:pt x="89" y="82"/>
                  </a:moveTo>
                  <a:cubicBezTo>
                    <a:pt x="88" y="82"/>
                    <a:pt x="87" y="82"/>
                    <a:pt x="87" y="82"/>
                  </a:cubicBezTo>
                  <a:cubicBezTo>
                    <a:pt x="86" y="83"/>
                    <a:pt x="86" y="83"/>
                    <a:pt x="86" y="83"/>
                  </a:cubicBezTo>
                  <a:cubicBezTo>
                    <a:pt x="86" y="83"/>
                    <a:pt x="87" y="83"/>
                    <a:pt x="89" y="82"/>
                  </a:cubicBezTo>
                  <a:close/>
                  <a:moveTo>
                    <a:pt x="210" y="1"/>
                  </a:moveTo>
                  <a:cubicBezTo>
                    <a:pt x="210" y="1"/>
                    <a:pt x="108" y="71"/>
                    <a:pt x="89" y="82"/>
                  </a:cubicBezTo>
                  <a:lnTo>
                    <a:pt x="89" y="82"/>
                  </a:lnTo>
                  <a:cubicBezTo>
                    <a:pt x="109" y="80"/>
                    <a:pt x="184" y="56"/>
                    <a:pt x="184" y="56"/>
                  </a:cubicBezTo>
                  <a:lnTo>
                    <a:pt x="184" y="56"/>
                  </a:lnTo>
                  <a:cubicBezTo>
                    <a:pt x="184" y="56"/>
                    <a:pt x="0" y="164"/>
                    <a:pt x="17" y="164"/>
                  </a:cubicBezTo>
                  <a:cubicBezTo>
                    <a:pt x="18" y="164"/>
                    <a:pt x="20" y="164"/>
                    <a:pt x="22" y="163"/>
                  </a:cubicBezTo>
                  <a:cubicBezTo>
                    <a:pt x="48" y="150"/>
                    <a:pt x="168" y="111"/>
                    <a:pt x="168" y="111"/>
                  </a:cubicBezTo>
                  <a:lnTo>
                    <a:pt x="168" y="111"/>
                  </a:lnTo>
                  <a:cubicBezTo>
                    <a:pt x="168" y="111"/>
                    <a:pt x="1" y="225"/>
                    <a:pt x="18" y="225"/>
                  </a:cubicBezTo>
                  <a:cubicBezTo>
                    <a:pt x="20" y="225"/>
                    <a:pt x="25" y="223"/>
                    <a:pt x="35" y="218"/>
                  </a:cubicBezTo>
                  <a:cubicBezTo>
                    <a:pt x="103" y="192"/>
                    <a:pt x="223" y="111"/>
                    <a:pt x="223" y="111"/>
                  </a:cubicBezTo>
                  <a:cubicBezTo>
                    <a:pt x="223" y="111"/>
                    <a:pt x="367" y="206"/>
                    <a:pt x="383" y="206"/>
                  </a:cubicBezTo>
                  <a:cubicBezTo>
                    <a:pt x="384" y="206"/>
                    <a:pt x="385" y="206"/>
                    <a:pt x="385" y="205"/>
                  </a:cubicBezTo>
                  <a:cubicBezTo>
                    <a:pt x="398" y="205"/>
                    <a:pt x="249" y="95"/>
                    <a:pt x="249" y="95"/>
                  </a:cubicBezTo>
                  <a:lnTo>
                    <a:pt x="249" y="95"/>
                  </a:lnTo>
                  <a:cubicBezTo>
                    <a:pt x="249" y="95"/>
                    <a:pt x="341" y="127"/>
                    <a:pt x="366" y="127"/>
                  </a:cubicBezTo>
                  <a:cubicBezTo>
                    <a:pt x="370" y="127"/>
                    <a:pt x="372" y="126"/>
                    <a:pt x="372" y="124"/>
                  </a:cubicBezTo>
                  <a:cubicBezTo>
                    <a:pt x="372" y="114"/>
                    <a:pt x="317" y="95"/>
                    <a:pt x="291" y="86"/>
                  </a:cubicBezTo>
                  <a:lnTo>
                    <a:pt x="291" y="86"/>
                  </a:lnTo>
                  <a:cubicBezTo>
                    <a:pt x="304" y="90"/>
                    <a:pt x="323" y="95"/>
                    <a:pt x="338" y="95"/>
                  </a:cubicBezTo>
                  <a:cubicBezTo>
                    <a:pt x="350" y="95"/>
                    <a:pt x="359" y="92"/>
                    <a:pt x="359" y="82"/>
                  </a:cubicBezTo>
                  <a:cubicBezTo>
                    <a:pt x="346" y="69"/>
                    <a:pt x="210" y="1"/>
                    <a:pt x="21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8"/>
            <p:cNvSpPr/>
            <p:nvPr/>
          </p:nvSpPr>
          <p:spPr>
            <a:xfrm>
              <a:off x="1588475" y="1442025"/>
              <a:ext cx="350" cy="1300"/>
            </a:xfrm>
            <a:custGeom>
              <a:avLst/>
              <a:gdLst/>
              <a:ahLst/>
              <a:cxnLst/>
              <a:rect l="l" t="t" r="r" b="b"/>
              <a:pathLst>
                <a:path w="14" h="52" extrusionOk="0">
                  <a:moveTo>
                    <a:pt x="1" y="52"/>
                  </a:moveTo>
                  <a:cubicBezTo>
                    <a:pt x="1" y="52"/>
                    <a:pt x="1" y="26"/>
                    <a:pt x="14" y="0"/>
                  </a:cubicBezTo>
                  <a:cubicBezTo>
                    <a:pt x="1" y="26"/>
                    <a:pt x="1" y="52"/>
                    <a:pt x="1" y="5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8"/>
            <p:cNvSpPr/>
            <p:nvPr/>
          </p:nvSpPr>
          <p:spPr>
            <a:xfrm>
              <a:off x="1577800" y="1434875"/>
              <a:ext cx="22725" cy="17675"/>
            </a:xfrm>
            <a:custGeom>
              <a:avLst/>
              <a:gdLst/>
              <a:ahLst/>
              <a:cxnLst/>
              <a:rect l="l" t="t" r="r" b="b"/>
              <a:pathLst>
                <a:path w="909" h="707" extrusionOk="0">
                  <a:moveTo>
                    <a:pt x="334" y="176"/>
                  </a:moveTo>
                  <a:lnTo>
                    <a:pt x="334" y="176"/>
                  </a:lnTo>
                  <a:cubicBezTo>
                    <a:pt x="322" y="188"/>
                    <a:pt x="311" y="202"/>
                    <a:pt x="297" y="205"/>
                  </a:cubicBezTo>
                  <a:lnTo>
                    <a:pt x="297" y="205"/>
                  </a:lnTo>
                  <a:cubicBezTo>
                    <a:pt x="308" y="195"/>
                    <a:pt x="320" y="183"/>
                    <a:pt x="334" y="176"/>
                  </a:cubicBezTo>
                  <a:close/>
                  <a:moveTo>
                    <a:pt x="496" y="150"/>
                  </a:moveTo>
                  <a:cubicBezTo>
                    <a:pt x="522" y="189"/>
                    <a:pt x="577" y="257"/>
                    <a:pt x="603" y="286"/>
                  </a:cubicBezTo>
                  <a:cubicBezTo>
                    <a:pt x="564" y="244"/>
                    <a:pt x="496" y="189"/>
                    <a:pt x="470" y="176"/>
                  </a:cubicBezTo>
                  <a:lnTo>
                    <a:pt x="470" y="163"/>
                  </a:lnTo>
                  <a:cubicBezTo>
                    <a:pt x="483" y="176"/>
                    <a:pt x="509" y="176"/>
                    <a:pt x="509" y="189"/>
                  </a:cubicBezTo>
                  <a:cubicBezTo>
                    <a:pt x="512" y="192"/>
                    <a:pt x="513" y="194"/>
                    <a:pt x="514" y="194"/>
                  </a:cubicBezTo>
                  <a:cubicBezTo>
                    <a:pt x="517" y="194"/>
                    <a:pt x="506" y="171"/>
                    <a:pt x="496" y="150"/>
                  </a:cubicBezTo>
                  <a:close/>
                  <a:moveTo>
                    <a:pt x="415" y="163"/>
                  </a:moveTo>
                  <a:lnTo>
                    <a:pt x="415" y="163"/>
                  </a:lnTo>
                  <a:cubicBezTo>
                    <a:pt x="393" y="185"/>
                    <a:pt x="379" y="208"/>
                    <a:pt x="383" y="208"/>
                  </a:cubicBezTo>
                  <a:cubicBezTo>
                    <a:pt x="384" y="208"/>
                    <a:pt x="386" y="207"/>
                    <a:pt x="389" y="205"/>
                  </a:cubicBezTo>
                  <a:cubicBezTo>
                    <a:pt x="402" y="189"/>
                    <a:pt x="415" y="189"/>
                    <a:pt x="428" y="176"/>
                  </a:cubicBezTo>
                  <a:lnTo>
                    <a:pt x="428" y="189"/>
                  </a:lnTo>
                  <a:cubicBezTo>
                    <a:pt x="402" y="205"/>
                    <a:pt x="334" y="257"/>
                    <a:pt x="308" y="299"/>
                  </a:cubicBezTo>
                  <a:cubicBezTo>
                    <a:pt x="334" y="257"/>
                    <a:pt x="373" y="205"/>
                    <a:pt x="415" y="163"/>
                  </a:cubicBezTo>
                  <a:close/>
                  <a:moveTo>
                    <a:pt x="483" y="1"/>
                  </a:moveTo>
                  <a:cubicBezTo>
                    <a:pt x="483" y="1"/>
                    <a:pt x="185" y="150"/>
                    <a:pt x="227" y="150"/>
                  </a:cubicBezTo>
                  <a:cubicBezTo>
                    <a:pt x="230" y="150"/>
                    <a:pt x="232" y="150"/>
                    <a:pt x="234" y="150"/>
                  </a:cubicBezTo>
                  <a:lnTo>
                    <a:pt x="234" y="150"/>
                  </a:lnTo>
                  <a:cubicBezTo>
                    <a:pt x="177" y="187"/>
                    <a:pt x="95" y="231"/>
                    <a:pt x="130" y="231"/>
                  </a:cubicBezTo>
                  <a:cubicBezTo>
                    <a:pt x="172" y="218"/>
                    <a:pt x="198" y="205"/>
                    <a:pt x="198" y="205"/>
                  </a:cubicBezTo>
                  <a:lnTo>
                    <a:pt x="198" y="205"/>
                  </a:lnTo>
                  <a:cubicBezTo>
                    <a:pt x="198" y="205"/>
                    <a:pt x="36" y="312"/>
                    <a:pt x="65" y="312"/>
                  </a:cubicBezTo>
                  <a:cubicBezTo>
                    <a:pt x="91" y="299"/>
                    <a:pt x="292" y="150"/>
                    <a:pt x="292" y="150"/>
                  </a:cubicBezTo>
                  <a:lnTo>
                    <a:pt x="292" y="150"/>
                  </a:lnTo>
                  <a:cubicBezTo>
                    <a:pt x="292" y="150"/>
                    <a:pt x="242" y="223"/>
                    <a:pt x="256" y="223"/>
                  </a:cubicBezTo>
                  <a:cubicBezTo>
                    <a:pt x="258" y="223"/>
                    <a:pt x="261" y="221"/>
                    <a:pt x="266" y="218"/>
                  </a:cubicBezTo>
                  <a:cubicBezTo>
                    <a:pt x="270" y="218"/>
                    <a:pt x="274" y="217"/>
                    <a:pt x="278" y="216"/>
                  </a:cubicBezTo>
                  <a:lnTo>
                    <a:pt x="278" y="216"/>
                  </a:lnTo>
                  <a:cubicBezTo>
                    <a:pt x="215" y="266"/>
                    <a:pt x="132" y="325"/>
                    <a:pt x="159" y="325"/>
                  </a:cubicBezTo>
                  <a:cubicBezTo>
                    <a:pt x="194" y="313"/>
                    <a:pt x="231" y="292"/>
                    <a:pt x="248" y="276"/>
                  </a:cubicBezTo>
                  <a:lnTo>
                    <a:pt x="248" y="276"/>
                  </a:lnTo>
                  <a:cubicBezTo>
                    <a:pt x="205" y="320"/>
                    <a:pt x="1" y="514"/>
                    <a:pt x="8" y="514"/>
                  </a:cubicBezTo>
                  <a:cubicBezTo>
                    <a:pt x="9" y="514"/>
                    <a:pt x="9" y="513"/>
                    <a:pt x="10" y="513"/>
                  </a:cubicBezTo>
                  <a:cubicBezTo>
                    <a:pt x="36" y="500"/>
                    <a:pt x="240" y="312"/>
                    <a:pt x="240" y="312"/>
                  </a:cubicBezTo>
                  <a:lnTo>
                    <a:pt x="240" y="312"/>
                  </a:lnTo>
                  <a:cubicBezTo>
                    <a:pt x="240" y="312"/>
                    <a:pt x="154" y="449"/>
                    <a:pt x="169" y="449"/>
                  </a:cubicBezTo>
                  <a:cubicBezTo>
                    <a:pt x="170" y="449"/>
                    <a:pt x="171" y="449"/>
                    <a:pt x="172" y="448"/>
                  </a:cubicBezTo>
                  <a:cubicBezTo>
                    <a:pt x="185" y="419"/>
                    <a:pt x="253" y="338"/>
                    <a:pt x="279" y="299"/>
                  </a:cubicBezTo>
                  <a:lnTo>
                    <a:pt x="279" y="299"/>
                  </a:lnTo>
                  <a:cubicBezTo>
                    <a:pt x="279" y="312"/>
                    <a:pt x="266" y="325"/>
                    <a:pt x="266" y="325"/>
                  </a:cubicBezTo>
                  <a:lnTo>
                    <a:pt x="279" y="325"/>
                  </a:lnTo>
                  <a:cubicBezTo>
                    <a:pt x="292" y="325"/>
                    <a:pt x="347" y="270"/>
                    <a:pt x="347" y="270"/>
                  </a:cubicBezTo>
                  <a:lnTo>
                    <a:pt x="347" y="270"/>
                  </a:lnTo>
                  <a:cubicBezTo>
                    <a:pt x="347" y="270"/>
                    <a:pt x="192" y="542"/>
                    <a:pt x="225" y="542"/>
                  </a:cubicBezTo>
                  <a:cubicBezTo>
                    <a:pt x="225" y="542"/>
                    <a:pt x="226" y="542"/>
                    <a:pt x="227" y="542"/>
                  </a:cubicBezTo>
                  <a:cubicBezTo>
                    <a:pt x="240" y="513"/>
                    <a:pt x="279" y="461"/>
                    <a:pt x="308" y="419"/>
                  </a:cubicBezTo>
                  <a:lnTo>
                    <a:pt x="308" y="419"/>
                  </a:lnTo>
                  <a:cubicBezTo>
                    <a:pt x="256" y="508"/>
                    <a:pt x="143" y="706"/>
                    <a:pt x="156" y="706"/>
                  </a:cubicBezTo>
                  <a:cubicBezTo>
                    <a:pt x="156" y="706"/>
                    <a:pt x="157" y="705"/>
                    <a:pt x="159" y="704"/>
                  </a:cubicBezTo>
                  <a:cubicBezTo>
                    <a:pt x="198" y="662"/>
                    <a:pt x="389" y="312"/>
                    <a:pt x="389" y="312"/>
                  </a:cubicBezTo>
                  <a:lnTo>
                    <a:pt x="389" y="312"/>
                  </a:lnTo>
                  <a:cubicBezTo>
                    <a:pt x="389" y="312"/>
                    <a:pt x="352" y="407"/>
                    <a:pt x="358" y="407"/>
                  </a:cubicBezTo>
                  <a:cubicBezTo>
                    <a:pt x="359" y="407"/>
                    <a:pt x="359" y="407"/>
                    <a:pt x="360" y="406"/>
                  </a:cubicBezTo>
                  <a:cubicBezTo>
                    <a:pt x="373" y="393"/>
                    <a:pt x="415" y="312"/>
                    <a:pt x="441" y="270"/>
                  </a:cubicBezTo>
                  <a:lnTo>
                    <a:pt x="441" y="244"/>
                  </a:lnTo>
                  <a:cubicBezTo>
                    <a:pt x="454" y="231"/>
                    <a:pt x="454" y="231"/>
                    <a:pt x="454" y="218"/>
                  </a:cubicBezTo>
                  <a:lnTo>
                    <a:pt x="454" y="244"/>
                  </a:lnTo>
                  <a:cubicBezTo>
                    <a:pt x="454" y="257"/>
                    <a:pt x="441" y="257"/>
                    <a:pt x="441" y="270"/>
                  </a:cubicBezTo>
                  <a:lnTo>
                    <a:pt x="441" y="286"/>
                  </a:lnTo>
                  <a:cubicBezTo>
                    <a:pt x="441" y="270"/>
                    <a:pt x="454" y="257"/>
                    <a:pt x="454" y="257"/>
                  </a:cubicBezTo>
                  <a:cubicBezTo>
                    <a:pt x="483" y="299"/>
                    <a:pt x="522" y="380"/>
                    <a:pt x="535" y="393"/>
                  </a:cubicBezTo>
                  <a:cubicBezTo>
                    <a:pt x="536" y="394"/>
                    <a:pt x="537" y="394"/>
                    <a:pt x="537" y="394"/>
                  </a:cubicBezTo>
                  <a:cubicBezTo>
                    <a:pt x="546" y="394"/>
                    <a:pt x="509" y="299"/>
                    <a:pt x="509" y="299"/>
                  </a:cubicBezTo>
                  <a:lnTo>
                    <a:pt x="509" y="299"/>
                  </a:lnTo>
                  <a:cubicBezTo>
                    <a:pt x="509" y="299"/>
                    <a:pt x="697" y="649"/>
                    <a:pt x="739" y="691"/>
                  </a:cubicBezTo>
                  <a:cubicBezTo>
                    <a:pt x="740" y="693"/>
                    <a:pt x="741" y="693"/>
                    <a:pt x="742" y="693"/>
                  </a:cubicBezTo>
                  <a:cubicBezTo>
                    <a:pt x="750" y="693"/>
                    <a:pt x="680" y="564"/>
                    <a:pt x="632" y="468"/>
                  </a:cubicBezTo>
                  <a:lnTo>
                    <a:pt x="632" y="468"/>
                  </a:lnTo>
                  <a:cubicBezTo>
                    <a:pt x="649" y="495"/>
                    <a:pt x="669" y="520"/>
                    <a:pt x="684" y="529"/>
                  </a:cubicBezTo>
                  <a:cubicBezTo>
                    <a:pt x="685" y="530"/>
                    <a:pt x="686" y="531"/>
                    <a:pt x="687" y="531"/>
                  </a:cubicBezTo>
                  <a:cubicBezTo>
                    <a:pt x="700" y="531"/>
                    <a:pt x="551" y="257"/>
                    <a:pt x="551" y="257"/>
                  </a:cubicBezTo>
                  <a:lnTo>
                    <a:pt x="551" y="257"/>
                  </a:lnTo>
                  <a:cubicBezTo>
                    <a:pt x="551" y="257"/>
                    <a:pt x="603" y="312"/>
                    <a:pt x="632" y="325"/>
                  </a:cubicBezTo>
                  <a:lnTo>
                    <a:pt x="632" y="312"/>
                  </a:lnTo>
                  <a:cubicBezTo>
                    <a:pt x="632" y="312"/>
                    <a:pt x="632" y="310"/>
                    <a:pt x="631" y="306"/>
                  </a:cubicBezTo>
                  <a:lnTo>
                    <a:pt x="631" y="306"/>
                  </a:lnTo>
                  <a:cubicBezTo>
                    <a:pt x="664" y="351"/>
                    <a:pt x="717" y="421"/>
                    <a:pt x="739" y="432"/>
                  </a:cubicBezTo>
                  <a:cubicBezTo>
                    <a:pt x="740" y="433"/>
                    <a:pt x="740" y="433"/>
                    <a:pt x="740" y="433"/>
                  </a:cubicBezTo>
                  <a:cubicBezTo>
                    <a:pt x="742" y="433"/>
                    <a:pt x="658" y="312"/>
                    <a:pt x="658" y="312"/>
                  </a:cubicBezTo>
                  <a:lnTo>
                    <a:pt x="658" y="312"/>
                  </a:lnTo>
                  <a:cubicBezTo>
                    <a:pt x="658" y="312"/>
                    <a:pt x="859" y="487"/>
                    <a:pt x="888" y="500"/>
                  </a:cubicBezTo>
                  <a:cubicBezTo>
                    <a:pt x="889" y="500"/>
                    <a:pt x="890" y="500"/>
                    <a:pt x="891" y="500"/>
                  </a:cubicBezTo>
                  <a:cubicBezTo>
                    <a:pt x="908" y="500"/>
                    <a:pt x="761" y="367"/>
                    <a:pt x="692" y="296"/>
                  </a:cubicBezTo>
                  <a:lnTo>
                    <a:pt x="692" y="296"/>
                  </a:lnTo>
                  <a:cubicBezTo>
                    <a:pt x="706" y="305"/>
                    <a:pt x="722" y="312"/>
                    <a:pt x="739" y="312"/>
                  </a:cubicBezTo>
                  <a:cubicBezTo>
                    <a:pt x="742" y="313"/>
                    <a:pt x="744" y="313"/>
                    <a:pt x="745" y="313"/>
                  </a:cubicBezTo>
                  <a:cubicBezTo>
                    <a:pt x="762" y="313"/>
                    <a:pt x="666" y="241"/>
                    <a:pt x="603" y="205"/>
                  </a:cubicBezTo>
                  <a:lnTo>
                    <a:pt x="603" y="189"/>
                  </a:lnTo>
                  <a:cubicBezTo>
                    <a:pt x="603" y="205"/>
                    <a:pt x="616" y="205"/>
                    <a:pt x="632" y="218"/>
                  </a:cubicBezTo>
                  <a:cubicBezTo>
                    <a:pt x="635" y="219"/>
                    <a:pt x="638" y="219"/>
                    <a:pt x="640" y="219"/>
                  </a:cubicBezTo>
                  <a:cubicBezTo>
                    <a:pt x="674" y="219"/>
                    <a:pt x="603" y="137"/>
                    <a:pt x="603" y="137"/>
                  </a:cubicBezTo>
                  <a:lnTo>
                    <a:pt x="603" y="137"/>
                  </a:lnTo>
                  <a:cubicBezTo>
                    <a:pt x="603" y="137"/>
                    <a:pt x="807" y="286"/>
                    <a:pt x="833" y="299"/>
                  </a:cubicBezTo>
                  <a:cubicBezTo>
                    <a:pt x="858" y="299"/>
                    <a:pt x="705" y="195"/>
                    <a:pt x="697" y="189"/>
                  </a:cubicBezTo>
                  <a:lnTo>
                    <a:pt x="697" y="189"/>
                  </a:lnTo>
                  <a:cubicBezTo>
                    <a:pt x="701" y="192"/>
                    <a:pt x="741" y="218"/>
                    <a:pt x="778" y="218"/>
                  </a:cubicBezTo>
                  <a:cubicBezTo>
                    <a:pt x="807" y="218"/>
                    <a:pt x="697" y="163"/>
                    <a:pt x="645" y="137"/>
                  </a:cubicBezTo>
                  <a:lnTo>
                    <a:pt x="671" y="137"/>
                  </a:lnTo>
                  <a:cubicBezTo>
                    <a:pt x="713" y="137"/>
                    <a:pt x="483" y="1"/>
                    <a:pt x="483"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8"/>
            <p:cNvSpPr/>
            <p:nvPr/>
          </p:nvSpPr>
          <p:spPr>
            <a:xfrm>
              <a:off x="1589125" y="1442025"/>
              <a:ext cx="775" cy="975"/>
            </a:xfrm>
            <a:custGeom>
              <a:avLst/>
              <a:gdLst/>
              <a:ahLst/>
              <a:cxnLst/>
              <a:rect l="l" t="t" r="r" b="b"/>
              <a:pathLst>
                <a:path w="31" h="39" extrusionOk="0">
                  <a:moveTo>
                    <a:pt x="1" y="0"/>
                  </a:moveTo>
                  <a:lnTo>
                    <a:pt x="1" y="0"/>
                  </a:lnTo>
                  <a:cubicBezTo>
                    <a:pt x="17" y="26"/>
                    <a:pt x="17" y="39"/>
                    <a:pt x="17" y="39"/>
                  </a:cubicBezTo>
                  <a:cubicBezTo>
                    <a:pt x="30" y="39"/>
                    <a:pt x="17" y="13"/>
                    <a:pt x="1"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8"/>
            <p:cNvSpPr/>
            <p:nvPr/>
          </p:nvSpPr>
          <p:spPr>
            <a:xfrm>
              <a:off x="1588150" y="1446725"/>
              <a:ext cx="675" cy="1400"/>
            </a:xfrm>
            <a:custGeom>
              <a:avLst/>
              <a:gdLst/>
              <a:ahLst/>
              <a:cxnLst/>
              <a:rect l="l" t="t" r="r" b="b"/>
              <a:pathLst>
                <a:path w="27" h="56" extrusionOk="0">
                  <a:moveTo>
                    <a:pt x="27" y="0"/>
                  </a:moveTo>
                  <a:lnTo>
                    <a:pt x="27" y="0"/>
                  </a:lnTo>
                  <a:cubicBezTo>
                    <a:pt x="14" y="26"/>
                    <a:pt x="1" y="55"/>
                    <a:pt x="1" y="55"/>
                  </a:cubicBezTo>
                  <a:cubicBezTo>
                    <a:pt x="14" y="55"/>
                    <a:pt x="14" y="26"/>
                    <a:pt x="27"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8"/>
            <p:cNvSpPr/>
            <p:nvPr/>
          </p:nvSpPr>
          <p:spPr>
            <a:xfrm>
              <a:off x="1574400" y="1437550"/>
              <a:ext cx="29250" cy="22100"/>
            </a:xfrm>
            <a:custGeom>
              <a:avLst/>
              <a:gdLst/>
              <a:ahLst/>
              <a:cxnLst/>
              <a:rect l="l" t="t" r="r" b="b"/>
              <a:pathLst>
                <a:path w="1170" h="884" extrusionOk="0">
                  <a:moveTo>
                    <a:pt x="404" y="250"/>
                  </a:moveTo>
                  <a:lnTo>
                    <a:pt x="404" y="250"/>
                  </a:lnTo>
                  <a:cubicBezTo>
                    <a:pt x="399" y="255"/>
                    <a:pt x="395" y="259"/>
                    <a:pt x="391" y="260"/>
                  </a:cubicBezTo>
                  <a:lnTo>
                    <a:pt x="391" y="260"/>
                  </a:lnTo>
                  <a:cubicBezTo>
                    <a:pt x="395" y="257"/>
                    <a:pt x="399" y="254"/>
                    <a:pt x="404" y="250"/>
                  </a:cubicBezTo>
                  <a:close/>
                  <a:moveTo>
                    <a:pt x="590" y="312"/>
                  </a:moveTo>
                  <a:lnTo>
                    <a:pt x="590" y="312"/>
                  </a:lnTo>
                  <a:cubicBezTo>
                    <a:pt x="587" y="315"/>
                    <a:pt x="585" y="317"/>
                    <a:pt x="583" y="321"/>
                  </a:cubicBezTo>
                  <a:lnTo>
                    <a:pt x="583" y="321"/>
                  </a:lnTo>
                  <a:cubicBezTo>
                    <a:pt x="587" y="315"/>
                    <a:pt x="590" y="312"/>
                    <a:pt x="590" y="312"/>
                  </a:cubicBezTo>
                  <a:close/>
                  <a:moveTo>
                    <a:pt x="590" y="312"/>
                  </a:moveTo>
                  <a:cubicBezTo>
                    <a:pt x="590" y="325"/>
                    <a:pt x="590" y="341"/>
                    <a:pt x="606" y="354"/>
                  </a:cubicBezTo>
                  <a:cubicBezTo>
                    <a:pt x="606" y="341"/>
                    <a:pt x="590" y="325"/>
                    <a:pt x="590" y="312"/>
                  </a:cubicBezTo>
                  <a:close/>
                  <a:moveTo>
                    <a:pt x="632" y="192"/>
                  </a:moveTo>
                  <a:cubicBezTo>
                    <a:pt x="687" y="244"/>
                    <a:pt x="739" y="312"/>
                    <a:pt x="781" y="354"/>
                  </a:cubicBezTo>
                  <a:cubicBezTo>
                    <a:pt x="726" y="312"/>
                    <a:pt x="645" y="231"/>
                    <a:pt x="619" y="218"/>
                  </a:cubicBezTo>
                  <a:lnTo>
                    <a:pt x="619" y="205"/>
                  </a:lnTo>
                  <a:cubicBezTo>
                    <a:pt x="632" y="218"/>
                    <a:pt x="658" y="231"/>
                    <a:pt x="671" y="244"/>
                  </a:cubicBezTo>
                  <a:cubicBezTo>
                    <a:pt x="671" y="244"/>
                    <a:pt x="658" y="218"/>
                    <a:pt x="632" y="192"/>
                  </a:cubicBezTo>
                  <a:close/>
                  <a:moveTo>
                    <a:pt x="538" y="205"/>
                  </a:moveTo>
                  <a:cubicBezTo>
                    <a:pt x="509" y="244"/>
                    <a:pt x="496" y="260"/>
                    <a:pt x="509" y="260"/>
                  </a:cubicBezTo>
                  <a:cubicBezTo>
                    <a:pt x="525" y="244"/>
                    <a:pt x="538" y="231"/>
                    <a:pt x="551" y="231"/>
                  </a:cubicBezTo>
                  <a:cubicBezTo>
                    <a:pt x="525" y="260"/>
                    <a:pt x="444" y="325"/>
                    <a:pt x="402" y="367"/>
                  </a:cubicBezTo>
                  <a:cubicBezTo>
                    <a:pt x="428" y="325"/>
                    <a:pt x="496" y="260"/>
                    <a:pt x="538" y="205"/>
                  </a:cubicBezTo>
                  <a:close/>
                  <a:moveTo>
                    <a:pt x="583" y="321"/>
                  </a:moveTo>
                  <a:cubicBezTo>
                    <a:pt x="580" y="326"/>
                    <a:pt x="577" y="333"/>
                    <a:pt x="577" y="341"/>
                  </a:cubicBezTo>
                  <a:lnTo>
                    <a:pt x="577" y="367"/>
                  </a:lnTo>
                  <a:cubicBezTo>
                    <a:pt x="577" y="347"/>
                    <a:pt x="577" y="332"/>
                    <a:pt x="583" y="321"/>
                  </a:cubicBezTo>
                  <a:close/>
                  <a:moveTo>
                    <a:pt x="619" y="1"/>
                  </a:moveTo>
                  <a:cubicBezTo>
                    <a:pt x="619" y="1"/>
                    <a:pt x="277" y="180"/>
                    <a:pt x="304" y="180"/>
                  </a:cubicBezTo>
                  <a:cubicBezTo>
                    <a:pt x="305" y="180"/>
                    <a:pt x="306" y="179"/>
                    <a:pt x="308" y="179"/>
                  </a:cubicBezTo>
                  <a:lnTo>
                    <a:pt x="334" y="179"/>
                  </a:lnTo>
                  <a:cubicBezTo>
                    <a:pt x="266" y="218"/>
                    <a:pt x="133" y="286"/>
                    <a:pt x="172" y="286"/>
                  </a:cubicBezTo>
                  <a:cubicBezTo>
                    <a:pt x="227" y="273"/>
                    <a:pt x="266" y="260"/>
                    <a:pt x="266" y="260"/>
                  </a:cubicBezTo>
                  <a:lnTo>
                    <a:pt x="266" y="260"/>
                  </a:lnTo>
                  <a:cubicBezTo>
                    <a:pt x="266" y="260"/>
                    <a:pt x="83" y="381"/>
                    <a:pt x="100" y="381"/>
                  </a:cubicBezTo>
                  <a:cubicBezTo>
                    <a:pt x="101" y="381"/>
                    <a:pt x="102" y="381"/>
                    <a:pt x="104" y="380"/>
                  </a:cubicBezTo>
                  <a:cubicBezTo>
                    <a:pt x="133" y="380"/>
                    <a:pt x="389" y="192"/>
                    <a:pt x="389" y="192"/>
                  </a:cubicBezTo>
                  <a:lnTo>
                    <a:pt x="389" y="192"/>
                  </a:lnTo>
                  <a:cubicBezTo>
                    <a:pt x="389" y="192"/>
                    <a:pt x="319" y="281"/>
                    <a:pt x="343" y="281"/>
                  </a:cubicBezTo>
                  <a:cubicBezTo>
                    <a:pt x="347" y="281"/>
                    <a:pt x="354" y="278"/>
                    <a:pt x="363" y="273"/>
                  </a:cubicBezTo>
                  <a:cubicBezTo>
                    <a:pt x="367" y="273"/>
                    <a:pt x="375" y="270"/>
                    <a:pt x="384" y="264"/>
                  </a:cubicBezTo>
                  <a:lnTo>
                    <a:pt x="384" y="264"/>
                  </a:lnTo>
                  <a:cubicBezTo>
                    <a:pt x="308" y="324"/>
                    <a:pt x="192" y="408"/>
                    <a:pt x="207" y="408"/>
                  </a:cubicBezTo>
                  <a:cubicBezTo>
                    <a:pt x="209" y="408"/>
                    <a:pt x="211" y="407"/>
                    <a:pt x="214" y="406"/>
                  </a:cubicBezTo>
                  <a:cubicBezTo>
                    <a:pt x="266" y="393"/>
                    <a:pt x="321" y="354"/>
                    <a:pt x="334" y="341"/>
                  </a:cubicBezTo>
                  <a:lnTo>
                    <a:pt x="334" y="341"/>
                  </a:lnTo>
                  <a:cubicBezTo>
                    <a:pt x="309" y="366"/>
                    <a:pt x="1" y="650"/>
                    <a:pt x="21" y="650"/>
                  </a:cubicBezTo>
                  <a:cubicBezTo>
                    <a:pt x="21" y="650"/>
                    <a:pt x="22" y="649"/>
                    <a:pt x="23" y="649"/>
                  </a:cubicBezTo>
                  <a:cubicBezTo>
                    <a:pt x="65" y="623"/>
                    <a:pt x="321" y="393"/>
                    <a:pt x="321" y="393"/>
                  </a:cubicBezTo>
                  <a:lnTo>
                    <a:pt x="321" y="393"/>
                  </a:lnTo>
                  <a:cubicBezTo>
                    <a:pt x="321" y="393"/>
                    <a:pt x="217" y="558"/>
                    <a:pt x="224" y="558"/>
                  </a:cubicBezTo>
                  <a:cubicBezTo>
                    <a:pt x="224" y="558"/>
                    <a:pt x="225" y="557"/>
                    <a:pt x="227" y="555"/>
                  </a:cubicBezTo>
                  <a:cubicBezTo>
                    <a:pt x="252" y="530"/>
                    <a:pt x="328" y="430"/>
                    <a:pt x="371" y="373"/>
                  </a:cubicBezTo>
                  <a:lnTo>
                    <a:pt x="371" y="373"/>
                  </a:lnTo>
                  <a:cubicBezTo>
                    <a:pt x="363" y="387"/>
                    <a:pt x="363" y="406"/>
                    <a:pt x="363" y="406"/>
                  </a:cubicBezTo>
                  <a:lnTo>
                    <a:pt x="363" y="422"/>
                  </a:lnTo>
                  <a:cubicBezTo>
                    <a:pt x="389" y="406"/>
                    <a:pt x="457" y="341"/>
                    <a:pt x="457" y="341"/>
                  </a:cubicBezTo>
                  <a:lnTo>
                    <a:pt x="457" y="341"/>
                  </a:lnTo>
                  <a:cubicBezTo>
                    <a:pt x="457" y="341"/>
                    <a:pt x="267" y="679"/>
                    <a:pt x="292" y="679"/>
                  </a:cubicBezTo>
                  <a:cubicBezTo>
                    <a:pt x="292" y="679"/>
                    <a:pt x="294" y="679"/>
                    <a:pt x="295" y="678"/>
                  </a:cubicBezTo>
                  <a:cubicBezTo>
                    <a:pt x="311" y="660"/>
                    <a:pt x="340" y="627"/>
                    <a:pt x="365" y="591"/>
                  </a:cubicBezTo>
                  <a:lnTo>
                    <a:pt x="365" y="591"/>
                  </a:lnTo>
                  <a:cubicBezTo>
                    <a:pt x="297" y="708"/>
                    <a:pt x="207" y="883"/>
                    <a:pt x="221" y="883"/>
                  </a:cubicBezTo>
                  <a:cubicBezTo>
                    <a:pt x="222" y="883"/>
                    <a:pt x="224" y="882"/>
                    <a:pt x="227" y="879"/>
                  </a:cubicBezTo>
                  <a:cubicBezTo>
                    <a:pt x="282" y="827"/>
                    <a:pt x="509" y="380"/>
                    <a:pt x="509" y="380"/>
                  </a:cubicBezTo>
                  <a:lnTo>
                    <a:pt x="509" y="380"/>
                  </a:lnTo>
                  <a:cubicBezTo>
                    <a:pt x="509" y="380"/>
                    <a:pt x="462" y="504"/>
                    <a:pt x="469" y="504"/>
                  </a:cubicBezTo>
                  <a:cubicBezTo>
                    <a:pt x="469" y="504"/>
                    <a:pt x="469" y="504"/>
                    <a:pt x="470" y="503"/>
                  </a:cubicBezTo>
                  <a:cubicBezTo>
                    <a:pt x="496" y="503"/>
                    <a:pt x="551" y="393"/>
                    <a:pt x="577" y="341"/>
                  </a:cubicBezTo>
                  <a:lnTo>
                    <a:pt x="577" y="299"/>
                  </a:lnTo>
                  <a:cubicBezTo>
                    <a:pt x="590" y="286"/>
                    <a:pt x="590" y="286"/>
                    <a:pt x="590" y="273"/>
                  </a:cubicBezTo>
                  <a:lnTo>
                    <a:pt x="590" y="299"/>
                  </a:lnTo>
                  <a:lnTo>
                    <a:pt x="590" y="312"/>
                  </a:lnTo>
                  <a:cubicBezTo>
                    <a:pt x="619" y="380"/>
                    <a:pt x="687" y="474"/>
                    <a:pt x="700" y="487"/>
                  </a:cubicBezTo>
                  <a:cubicBezTo>
                    <a:pt x="701" y="488"/>
                    <a:pt x="703" y="488"/>
                    <a:pt x="704" y="488"/>
                  </a:cubicBezTo>
                  <a:cubicBezTo>
                    <a:pt x="718" y="488"/>
                    <a:pt x="658" y="367"/>
                    <a:pt x="658" y="367"/>
                  </a:cubicBezTo>
                  <a:lnTo>
                    <a:pt x="658" y="367"/>
                  </a:lnTo>
                  <a:cubicBezTo>
                    <a:pt x="658" y="367"/>
                    <a:pt x="901" y="811"/>
                    <a:pt x="956" y="866"/>
                  </a:cubicBezTo>
                  <a:cubicBezTo>
                    <a:pt x="959" y="869"/>
                    <a:pt x="960" y="870"/>
                    <a:pt x="961" y="870"/>
                  </a:cubicBezTo>
                  <a:cubicBezTo>
                    <a:pt x="972" y="870"/>
                    <a:pt x="865" y="680"/>
                    <a:pt x="797" y="564"/>
                  </a:cubicBezTo>
                  <a:lnTo>
                    <a:pt x="797" y="564"/>
                  </a:lnTo>
                  <a:cubicBezTo>
                    <a:pt x="824" y="604"/>
                    <a:pt x="857" y="644"/>
                    <a:pt x="875" y="665"/>
                  </a:cubicBezTo>
                  <a:cubicBezTo>
                    <a:pt x="876" y="666"/>
                    <a:pt x="877" y="666"/>
                    <a:pt x="878" y="666"/>
                  </a:cubicBezTo>
                  <a:cubicBezTo>
                    <a:pt x="900" y="666"/>
                    <a:pt x="713" y="325"/>
                    <a:pt x="713" y="325"/>
                  </a:cubicBezTo>
                  <a:lnTo>
                    <a:pt x="713" y="325"/>
                  </a:lnTo>
                  <a:cubicBezTo>
                    <a:pt x="713" y="325"/>
                    <a:pt x="781" y="393"/>
                    <a:pt x="807" y="406"/>
                  </a:cubicBezTo>
                  <a:lnTo>
                    <a:pt x="807" y="393"/>
                  </a:lnTo>
                  <a:cubicBezTo>
                    <a:pt x="820" y="393"/>
                    <a:pt x="807" y="367"/>
                    <a:pt x="807" y="354"/>
                  </a:cubicBezTo>
                  <a:lnTo>
                    <a:pt x="807" y="354"/>
                  </a:lnTo>
                  <a:cubicBezTo>
                    <a:pt x="833" y="406"/>
                    <a:pt x="930" y="516"/>
                    <a:pt x="943" y="542"/>
                  </a:cubicBezTo>
                  <a:cubicBezTo>
                    <a:pt x="945" y="544"/>
                    <a:pt x="946" y="544"/>
                    <a:pt x="946" y="544"/>
                  </a:cubicBezTo>
                  <a:cubicBezTo>
                    <a:pt x="954" y="544"/>
                    <a:pt x="849" y="380"/>
                    <a:pt x="849" y="380"/>
                  </a:cubicBezTo>
                  <a:lnTo>
                    <a:pt x="849" y="380"/>
                  </a:lnTo>
                  <a:cubicBezTo>
                    <a:pt x="849" y="380"/>
                    <a:pt x="1105" y="610"/>
                    <a:pt x="1144" y="636"/>
                  </a:cubicBezTo>
                  <a:cubicBezTo>
                    <a:pt x="1145" y="636"/>
                    <a:pt x="1146" y="636"/>
                    <a:pt x="1146" y="636"/>
                  </a:cubicBezTo>
                  <a:cubicBezTo>
                    <a:pt x="1169" y="636"/>
                    <a:pt x="944" y="420"/>
                    <a:pt x="859" y="347"/>
                  </a:cubicBezTo>
                  <a:lnTo>
                    <a:pt x="859" y="347"/>
                  </a:lnTo>
                  <a:cubicBezTo>
                    <a:pt x="884" y="364"/>
                    <a:pt x="919" y="384"/>
                    <a:pt x="956" y="393"/>
                  </a:cubicBezTo>
                  <a:cubicBezTo>
                    <a:pt x="958" y="394"/>
                    <a:pt x="960" y="394"/>
                    <a:pt x="961" y="394"/>
                  </a:cubicBezTo>
                  <a:cubicBezTo>
                    <a:pt x="980" y="394"/>
                    <a:pt x="869" y="308"/>
                    <a:pt x="781" y="244"/>
                  </a:cubicBezTo>
                  <a:lnTo>
                    <a:pt x="781" y="231"/>
                  </a:lnTo>
                  <a:lnTo>
                    <a:pt x="807" y="260"/>
                  </a:lnTo>
                  <a:cubicBezTo>
                    <a:pt x="816" y="265"/>
                    <a:pt x="823" y="268"/>
                    <a:pt x="827" y="268"/>
                  </a:cubicBezTo>
                  <a:cubicBezTo>
                    <a:pt x="851" y="268"/>
                    <a:pt x="781" y="179"/>
                    <a:pt x="781" y="179"/>
                  </a:cubicBezTo>
                  <a:lnTo>
                    <a:pt x="781" y="179"/>
                  </a:lnTo>
                  <a:cubicBezTo>
                    <a:pt x="781" y="179"/>
                    <a:pt x="1037" y="367"/>
                    <a:pt x="1076" y="367"/>
                  </a:cubicBezTo>
                  <a:cubicBezTo>
                    <a:pt x="1077" y="368"/>
                    <a:pt x="1078" y="368"/>
                    <a:pt x="1078" y="368"/>
                  </a:cubicBezTo>
                  <a:cubicBezTo>
                    <a:pt x="1087" y="368"/>
                    <a:pt x="901" y="244"/>
                    <a:pt x="901" y="244"/>
                  </a:cubicBezTo>
                  <a:lnTo>
                    <a:pt x="901" y="244"/>
                  </a:lnTo>
                  <a:cubicBezTo>
                    <a:pt x="901" y="244"/>
                    <a:pt x="943" y="260"/>
                    <a:pt x="995" y="273"/>
                  </a:cubicBezTo>
                  <a:cubicBezTo>
                    <a:pt x="1037" y="273"/>
                    <a:pt x="901" y="205"/>
                    <a:pt x="833" y="163"/>
                  </a:cubicBezTo>
                  <a:lnTo>
                    <a:pt x="875" y="163"/>
                  </a:lnTo>
                  <a:cubicBezTo>
                    <a:pt x="877" y="164"/>
                    <a:pt x="879" y="164"/>
                    <a:pt x="880" y="164"/>
                  </a:cubicBezTo>
                  <a:cubicBezTo>
                    <a:pt x="904" y="164"/>
                    <a:pt x="619" y="1"/>
                    <a:pt x="619"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8"/>
            <p:cNvSpPr/>
            <p:nvPr/>
          </p:nvSpPr>
          <p:spPr>
            <a:xfrm>
              <a:off x="1589550" y="1446400"/>
              <a:ext cx="350" cy="1300"/>
            </a:xfrm>
            <a:custGeom>
              <a:avLst/>
              <a:gdLst/>
              <a:ahLst/>
              <a:cxnLst/>
              <a:rect l="l" t="t" r="r" b="b"/>
              <a:pathLst>
                <a:path w="14" h="52" extrusionOk="0">
                  <a:moveTo>
                    <a:pt x="0" y="0"/>
                  </a:moveTo>
                  <a:cubicBezTo>
                    <a:pt x="0" y="26"/>
                    <a:pt x="13" y="52"/>
                    <a:pt x="13" y="52"/>
                  </a:cubicBezTo>
                  <a:cubicBezTo>
                    <a:pt x="13" y="52"/>
                    <a:pt x="0" y="26"/>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8"/>
            <p:cNvSpPr/>
            <p:nvPr/>
          </p:nvSpPr>
          <p:spPr>
            <a:xfrm>
              <a:off x="1587925" y="1454175"/>
              <a:ext cx="575" cy="1725"/>
            </a:xfrm>
            <a:custGeom>
              <a:avLst/>
              <a:gdLst/>
              <a:ahLst/>
              <a:cxnLst/>
              <a:rect l="l" t="t" r="r" b="b"/>
              <a:pathLst>
                <a:path w="23" h="69" extrusionOk="0">
                  <a:moveTo>
                    <a:pt x="23" y="0"/>
                  </a:moveTo>
                  <a:lnTo>
                    <a:pt x="23" y="0"/>
                  </a:lnTo>
                  <a:cubicBezTo>
                    <a:pt x="12" y="33"/>
                    <a:pt x="1" y="68"/>
                    <a:pt x="6" y="68"/>
                  </a:cubicBezTo>
                  <a:cubicBezTo>
                    <a:pt x="7" y="68"/>
                    <a:pt x="8" y="67"/>
                    <a:pt x="10" y="65"/>
                  </a:cubicBezTo>
                  <a:cubicBezTo>
                    <a:pt x="10" y="65"/>
                    <a:pt x="10" y="39"/>
                    <a:pt x="23"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8"/>
            <p:cNvSpPr/>
            <p:nvPr/>
          </p:nvSpPr>
          <p:spPr>
            <a:xfrm>
              <a:off x="1570925" y="1442975"/>
              <a:ext cx="36150" cy="27550"/>
            </a:xfrm>
            <a:custGeom>
              <a:avLst/>
              <a:gdLst/>
              <a:ahLst/>
              <a:cxnLst/>
              <a:rect l="l" t="t" r="r" b="b"/>
              <a:pathLst>
                <a:path w="1446" h="1102" extrusionOk="0">
                  <a:moveTo>
                    <a:pt x="716" y="367"/>
                  </a:moveTo>
                  <a:cubicBezTo>
                    <a:pt x="716" y="367"/>
                    <a:pt x="716" y="380"/>
                    <a:pt x="729" y="380"/>
                  </a:cubicBezTo>
                  <a:cubicBezTo>
                    <a:pt x="729" y="367"/>
                    <a:pt x="716" y="367"/>
                    <a:pt x="716" y="367"/>
                  </a:cubicBezTo>
                  <a:close/>
                  <a:moveTo>
                    <a:pt x="731" y="402"/>
                  </a:moveTo>
                  <a:cubicBezTo>
                    <a:pt x="733" y="410"/>
                    <a:pt x="737" y="420"/>
                    <a:pt x="745" y="432"/>
                  </a:cubicBezTo>
                  <a:cubicBezTo>
                    <a:pt x="745" y="422"/>
                    <a:pt x="736" y="412"/>
                    <a:pt x="731" y="402"/>
                  </a:cubicBezTo>
                  <a:close/>
                  <a:moveTo>
                    <a:pt x="784" y="231"/>
                  </a:moveTo>
                  <a:cubicBezTo>
                    <a:pt x="839" y="299"/>
                    <a:pt x="920" y="380"/>
                    <a:pt x="959" y="432"/>
                  </a:cubicBezTo>
                  <a:cubicBezTo>
                    <a:pt x="891" y="380"/>
                    <a:pt x="784" y="286"/>
                    <a:pt x="758" y="257"/>
                  </a:cubicBezTo>
                  <a:cubicBezTo>
                    <a:pt x="771" y="257"/>
                    <a:pt x="810" y="270"/>
                    <a:pt x="826" y="299"/>
                  </a:cubicBezTo>
                  <a:cubicBezTo>
                    <a:pt x="839" y="299"/>
                    <a:pt x="810" y="270"/>
                    <a:pt x="784" y="231"/>
                  </a:cubicBezTo>
                  <a:close/>
                  <a:moveTo>
                    <a:pt x="664" y="244"/>
                  </a:moveTo>
                  <a:lnTo>
                    <a:pt x="664" y="244"/>
                  </a:lnTo>
                  <a:cubicBezTo>
                    <a:pt x="639" y="280"/>
                    <a:pt x="616" y="315"/>
                    <a:pt x="619" y="315"/>
                  </a:cubicBezTo>
                  <a:cubicBezTo>
                    <a:pt x="619" y="315"/>
                    <a:pt x="620" y="314"/>
                    <a:pt x="622" y="312"/>
                  </a:cubicBezTo>
                  <a:cubicBezTo>
                    <a:pt x="635" y="299"/>
                    <a:pt x="664" y="286"/>
                    <a:pt x="677" y="270"/>
                  </a:cubicBezTo>
                  <a:lnTo>
                    <a:pt x="690" y="270"/>
                  </a:lnTo>
                  <a:cubicBezTo>
                    <a:pt x="648" y="312"/>
                    <a:pt x="541" y="393"/>
                    <a:pt x="486" y="461"/>
                  </a:cubicBezTo>
                  <a:cubicBezTo>
                    <a:pt x="528" y="406"/>
                    <a:pt x="596" y="312"/>
                    <a:pt x="664" y="244"/>
                  </a:cubicBezTo>
                  <a:close/>
                  <a:moveTo>
                    <a:pt x="1174" y="660"/>
                  </a:moveTo>
                  <a:lnTo>
                    <a:pt x="1174" y="660"/>
                  </a:lnTo>
                  <a:cubicBezTo>
                    <a:pt x="1177" y="665"/>
                    <a:pt x="1179" y="667"/>
                    <a:pt x="1179" y="667"/>
                  </a:cubicBezTo>
                  <a:cubicBezTo>
                    <a:pt x="1179" y="667"/>
                    <a:pt x="1178" y="665"/>
                    <a:pt x="1176" y="662"/>
                  </a:cubicBezTo>
                  <a:cubicBezTo>
                    <a:pt x="1175" y="661"/>
                    <a:pt x="1175" y="661"/>
                    <a:pt x="1174" y="660"/>
                  </a:cubicBezTo>
                  <a:close/>
                  <a:moveTo>
                    <a:pt x="771" y="1"/>
                  </a:moveTo>
                  <a:cubicBezTo>
                    <a:pt x="771" y="1"/>
                    <a:pt x="323" y="219"/>
                    <a:pt x="362" y="219"/>
                  </a:cubicBezTo>
                  <a:cubicBezTo>
                    <a:pt x="363" y="219"/>
                    <a:pt x="364" y="218"/>
                    <a:pt x="366" y="218"/>
                  </a:cubicBezTo>
                  <a:cubicBezTo>
                    <a:pt x="373" y="218"/>
                    <a:pt x="381" y="218"/>
                    <a:pt x="388" y="216"/>
                  </a:cubicBezTo>
                  <a:lnTo>
                    <a:pt x="388" y="216"/>
                  </a:lnTo>
                  <a:cubicBezTo>
                    <a:pt x="304" y="269"/>
                    <a:pt x="165" y="351"/>
                    <a:pt x="204" y="351"/>
                  </a:cubicBezTo>
                  <a:cubicBezTo>
                    <a:pt x="272" y="338"/>
                    <a:pt x="324" y="312"/>
                    <a:pt x="324" y="312"/>
                  </a:cubicBezTo>
                  <a:lnTo>
                    <a:pt x="324" y="312"/>
                  </a:lnTo>
                  <a:cubicBezTo>
                    <a:pt x="324" y="312"/>
                    <a:pt x="86" y="475"/>
                    <a:pt x="107" y="475"/>
                  </a:cubicBezTo>
                  <a:cubicBezTo>
                    <a:pt x="107" y="475"/>
                    <a:pt x="109" y="474"/>
                    <a:pt x="110" y="474"/>
                  </a:cubicBezTo>
                  <a:cubicBezTo>
                    <a:pt x="149" y="461"/>
                    <a:pt x="486" y="231"/>
                    <a:pt x="486" y="231"/>
                  </a:cubicBezTo>
                  <a:lnTo>
                    <a:pt x="486" y="231"/>
                  </a:lnTo>
                  <a:cubicBezTo>
                    <a:pt x="486" y="231"/>
                    <a:pt x="394" y="345"/>
                    <a:pt x="417" y="345"/>
                  </a:cubicBezTo>
                  <a:cubicBezTo>
                    <a:pt x="420" y="345"/>
                    <a:pt x="426" y="343"/>
                    <a:pt x="434" y="338"/>
                  </a:cubicBezTo>
                  <a:cubicBezTo>
                    <a:pt x="460" y="325"/>
                    <a:pt x="502" y="299"/>
                    <a:pt x="528" y="257"/>
                  </a:cubicBezTo>
                  <a:lnTo>
                    <a:pt x="528" y="257"/>
                  </a:lnTo>
                  <a:cubicBezTo>
                    <a:pt x="515" y="286"/>
                    <a:pt x="486" y="312"/>
                    <a:pt x="486" y="312"/>
                  </a:cubicBezTo>
                  <a:cubicBezTo>
                    <a:pt x="372" y="389"/>
                    <a:pt x="220" y="501"/>
                    <a:pt x="252" y="501"/>
                  </a:cubicBezTo>
                  <a:cubicBezTo>
                    <a:pt x="254" y="501"/>
                    <a:pt x="256" y="501"/>
                    <a:pt x="259" y="500"/>
                  </a:cubicBezTo>
                  <a:cubicBezTo>
                    <a:pt x="308" y="490"/>
                    <a:pt x="358" y="457"/>
                    <a:pt x="386" y="435"/>
                  </a:cubicBezTo>
                  <a:lnTo>
                    <a:pt x="386" y="435"/>
                  </a:lnTo>
                  <a:cubicBezTo>
                    <a:pt x="301" y="511"/>
                    <a:pt x="1" y="799"/>
                    <a:pt x="13" y="799"/>
                  </a:cubicBezTo>
                  <a:cubicBezTo>
                    <a:pt x="14" y="799"/>
                    <a:pt x="15" y="799"/>
                    <a:pt x="16" y="798"/>
                  </a:cubicBezTo>
                  <a:cubicBezTo>
                    <a:pt x="68" y="785"/>
                    <a:pt x="379" y="487"/>
                    <a:pt x="379" y="487"/>
                  </a:cubicBezTo>
                  <a:lnTo>
                    <a:pt x="379" y="487"/>
                  </a:lnTo>
                  <a:cubicBezTo>
                    <a:pt x="379" y="487"/>
                    <a:pt x="257" y="693"/>
                    <a:pt x="269" y="693"/>
                  </a:cubicBezTo>
                  <a:cubicBezTo>
                    <a:pt x="269" y="693"/>
                    <a:pt x="270" y="692"/>
                    <a:pt x="272" y="691"/>
                  </a:cubicBezTo>
                  <a:cubicBezTo>
                    <a:pt x="298" y="662"/>
                    <a:pt x="405" y="513"/>
                    <a:pt x="447" y="448"/>
                  </a:cubicBezTo>
                  <a:lnTo>
                    <a:pt x="447" y="448"/>
                  </a:lnTo>
                  <a:cubicBezTo>
                    <a:pt x="447" y="474"/>
                    <a:pt x="434" y="500"/>
                    <a:pt x="447" y="500"/>
                  </a:cubicBezTo>
                  <a:lnTo>
                    <a:pt x="447" y="513"/>
                  </a:lnTo>
                  <a:cubicBezTo>
                    <a:pt x="473" y="500"/>
                    <a:pt x="567" y="419"/>
                    <a:pt x="567" y="419"/>
                  </a:cubicBezTo>
                  <a:lnTo>
                    <a:pt x="567" y="419"/>
                  </a:lnTo>
                  <a:cubicBezTo>
                    <a:pt x="567" y="419"/>
                    <a:pt x="333" y="840"/>
                    <a:pt x="360" y="840"/>
                  </a:cubicBezTo>
                  <a:cubicBezTo>
                    <a:pt x="362" y="840"/>
                    <a:pt x="364" y="839"/>
                    <a:pt x="366" y="837"/>
                  </a:cubicBezTo>
                  <a:cubicBezTo>
                    <a:pt x="392" y="811"/>
                    <a:pt x="447" y="717"/>
                    <a:pt x="486" y="649"/>
                  </a:cubicBezTo>
                  <a:lnTo>
                    <a:pt x="486" y="649"/>
                  </a:lnTo>
                  <a:cubicBezTo>
                    <a:pt x="410" y="788"/>
                    <a:pt x="242" y="1101"/>
                    <a:pt x="264" y="1101"/>
                  </a:cubicBezTo>
                  <a:cubicBezTo>
                    <a:pt x="266" y="1101"/>
                    <a:pt x="268" y="1100"/>
                    <a:pt x="272" y="1096"/>
                  </a:cubicBezTo>
                  <a:cubicBezTo>
                    <a:pt x="324" y="1041"/>
                    <a:pt x="635" y="474"/>
                    <a:pt x="635" y="474"/>
                  </a:cubicBezTo>
                  <a:lnTo>
                    <a:pt x="635" y="474"/>
                  </a:lnTo>
                  <a:cubicBezTo>
                    <a:pt x="635" y="474"/>
                    <a:pt x="560" y="624"/>
                    <a:pt x="580" y="624"/>
                  </a:cubicBezTo>
                  <a:cubicBezTo>
                    <a:pt x="581" y="624"/>
                    <a:pt x="582" y="624"/>
                    <a:pt x="583" y="623"/>
                  </a:cubicBezTo>
                  <a:cubicBezTo>
                    <a:pt x="607" y="611"/>
                    <a:pt x="665" y="498"/>
                    <a:pt x="704" y="426"/>
                  </a:cubicBezTo>
                  <a:lnTo>
                    <a:pt x="704" y="426"/>
                  </a:lnTo>
                  <a:cubicBezTo>
                    <a:pt x="703" y="433"/>
                    <a:pt x="703" y="440"/>
                    <a:pt x="703" y="448"/>
                  </a:cubicBezTo>
                  <a:cubicBezTo>
                    <a:pt x="716" y="419"/>
                    <a:pt x="716" y="406"/>
                    <a:pt x="729" y="380"/>
                  </a:cubicBezTo>
                  <a:lnTo>
                    <a:pt x="729" y="380"/>
                  </a:lnTo>
                  <a:cubicBezTo>
                    <a:pt x="716" y="393"/>
                    <a:pt x="716" y="393"/>
                    <a:pt x="716" y="406"/>
                  </a:cubicBezTo>
                  <a:lnTo>
                    <a:pt x="716" y="367"/>
                  </a:lnTo>
                  <a:cubicBezTo>
                    <a:pt x="716" y="351"/>
                    <a:pt x="716" y="338"/>
                    <a:pt x="729" y="338"/>
                  </a:cubicBezTo>
                  <a:lnTo>
                    <a:pt x="729" y="367"/>
                  </a:lnTo>
                  <a:lnTo>
                    <a:pt x="729" y="380"/>
                  </a:lnTo>
                  <a:cubicBezTo>
                    <a:pt x="729" y="385"/>
                    <a:pt x="729" y="389"/>
                    <a:pt x="730" y="394"/>
                  </a:cubicBezTo>
                  <a:lnTo>
                    <a:pt x="730" y="394"/>
                  </a:lnTo>
                  <a:cubicBezTo>
                    <a:pt x="729" y="394"/>
                    <a:pt x="729" y="393"/>
                    <a:pt x="729" y="393"/>
                  </a:cubicBezTo>
                  <a:lnTo>
                    <a:pt x="729" y="393"/>
                  </a:lnTo>
                  <a:cubicBezTo>
                    <a:pt x="729" y="396"/>
                    <a:pt x="730" y="399"/>
                    <a:pt x="731" y="402"/>
                  </a:cubicBezTo>
                  <a:lnTo>
                    <a:pt x="731" y="402"/>
                  </a:lnTo>
                  <a:cubicBezTo>
                    <a:pt x="730" y="399"/>
                    <a:pt x="730" y="397"/>
                    <a:pt x="730" y="394"/>
                  </a:cubicBezTo>
                  <a:lnTo>
                    <a:pt x="730" y="394"/>
                  </a:lnTo>
                  <a:cubicBezTo>
                    <a:pt x="772" y="462"/>
                    <a:pt x="839" y="594"/>
                    <a:pt x="865" y="610"/>
                  </a:cubicBezTo>
                  <a:cubicBezTo>
                    <a:pt x="866" y="611"/>
                    <a:pt x="867" y="611"/>
                    <a:pt x="867" y="611"/>
                  </a:cubicBezTo>
                  <a:cubicBezTo>
                    <a:pt x="885" y="611"/>
                    <a:pt x="810" y="461"/>
                    <a:pt x="810" y="461"/>
                  </a:cubicBezTo>
                  <a:lnTo>
                    <a:pt x="810" y="461"/>
                  </a:lnTo>
                  <a:cubicBezTo>
                    <a:pt x="810" y="461"/>
                    <a:pt x="1108" y="1015"/>
                    <a:pt x="1176" y="1080"/>
                  </a:cubicBezTo>
                  <a:cubicBezTo>
                    <a:pt x="1179" y="1082"/>
                    <a:pt x="1181" y="1083"/>
                    <a:pt x="1183" y="1083"/>
                  </a:cubicBezTo>
                  <a:cubicBezTo>
                    <a:pt x="1204" y="1083"/>
                    <a:pt x="1105" y="894"/>
                    <a:pt x="1023" y="748"/>
                  </a:cubicBezTo>
                  <a:lnTo>
                    <a:pt x="1023" y="748"/>
                  </a:lnTo>
                  <a:cubicBezTo>
                    <a:pt x="1046" y="780"/>
                    <a:pt x="1068" y="805"/>
                    <a:pt x="1082" y="811"/>
                  </a:cubicBezTo>
                  <a:cubicBezTo>
                    <a:pt x="1084" y="813"/>
                    <a:pt x="1086" y="814"/>
                    <a:pt x="1087" y="814"/>
                  </a:cubicBezTo>
                  <a:cubicBezTo>
                    <a:pt x="1111" y="814"/>
                    <a:pt x="878" y="406"/>
                    <a:pt x="878" y="406"/>
                  </a:cubicBezTo>
                  <a:lnTo>
                    <a:pt x="878" y="406"/>
                  </a:lnTo>
                  <a:cubicBezTo>
                    <a:pt x="878" y="406"/>
                    <a:pt x="959" y="487"/>
                    <a:pt x="1001" y="487"/>
                  </a:cubicBezTo>
                  <a:cubicBezTo>
                    <a:pt x="1014" y="487"/>
                    <a:pt x="1001" y="461"/>
                    <a:pt x="1001" y="432"/>
                  </a:cubicBezTo>
                  <a:lnTo>
                    <a:pt x="1001" y="432"/>
                  </a:lnTo>
                  <a:cubicBezTo>
                    <a:pt x="1039" y="498"/>
                    <a:pt x="1145" y="630"/>
                    <a:pt x="1174" y="660"/>
                  </a:cubicBezTo>
                  <a:lnTo>
                    <a:pt x="1174" y="660"/>
                  </a:lnTo>
                  <a:cubicBezTo>
                    <a:pt x="1151" y="625"/>
                    <a:pt x="1053" y="474"/>
                    <a:pt x="1053" y="474"/>
                  </a:cubicBezTo>
                  <a:lnTo>
                    <a:pt x="1053" y="474"/>
                  </a:lnTo>
                  <a:cubicBezTo>
                    <a:pt x="1053" y="474"/>
                    <a:pt x="1377" y="756"/>
                    <a:pt x="1419" y="785"/>
                  </a:cubicBezTo>
                  <a:cubicBezTo>
                    <a:pt x="1421" y="786"/>
                    <a:pt x="1422" y="786"/>
                    <a:pt x="1423" y="786"/>
                  </a:cubicBezTo>
                  <a:cubicBezTo>
                    <a:pt x="1446" y="786"/>
                    <a:pt x="1154" y="501"/>
                    <a:pt x="1063" y="415"/>
                  </a:cubicBezTo>
                  <a:lnTo>
                    <a:pt x="1063" y="415"/>
                  </a:lnTo>
                  <a:cubicBezTo>
                    <a:pt x="1091" y="440"/>
                    <a:pt x="1140" y="478"/>
                    <a:pt x="1189" y="487"/>
                  </a:cubicBezTo>
                  <a:cubicBezTo>
                    <a:pt x="1231" y="487"/>
                    <a:pt x="1082" y="380"/>
                    <a:pt x="972" y="299"/>
                  </a:cubicBezTo>
                  <a:cubicBezTo>
                    <a:pt x="972" y="299"/>
                    <a:pt x="959" y="299"/>
                    <a:pt x="959" y="286"/>
                  </a:cubicBezTo>
                  <a:lnTo>
                    <a:pt x="959" y="286"/>
                  </a:lnTo>
                  <a:cubicBezTo>
                    <a:pt x="972" y="299"/>
                    <a:pt x="1001" y="312"/>
                    <a:pt x="1014" y="325"/>
                  </a:cubicBezTo>
                  <a:cubicBezTo>
                    <a:pt x="1020" y="327"/>
                    <a:pt x="1024" y="328"/>
                    <a:pt x="1027" y="328"/>
                  </a:cubicBezTo>
                  <a:cubicBezTo>
                    <a:pt x="1063" y="328"/>
                    <a:pt x="959" y="205"/>
                    <a:pt x="959" y="205"/>
                  </a:cubicBezTo>
                  <a:lnTo>
                    <a:pt x="959" y="205"/>
                  </a:lnTo>
                  <a:cubicBezTo>
                    <a:pt x="959" y="205"/>
                    <a:pt x="1296" y="448"/>
                    <a:pt x="1338" y="461"/>
                  </a:cubicBezTo>
                  <a:cubicBezTo>
                    <a:pt x="1339" y="461"/>
                    <a:pt x="1340" y="462"/>
                    <a:pt x="1341" y="462"/>
                  </a:cubicBezTo>
                  <a:cubicBezTo>
                    <a:pt x="1360" y="462"/>
                    <a:pt x="1121" y="286"/>
                    <a:pt x="1121" y="286"/>
                  </a:cubicBezTo>
                  <a:lnTo>
                    <a:pt x="1121" y="286"/>
                  </a:lnTo>
                  <a:cubicBezTo>
                    <a:pt x="1121" y="286"/>
                    <a:pt x="1176" y="325"/>
                    <a:pt x="1244" y="325"/>
                  </a:cubicBezTo>
                  <a:cubicBezTo>
                    <a:pt x="1246" y="326"/>
                    <a:pt x="1248" y="326"/>
                    <a:pt x="1249" y="326"/>
                  </a:cubicBezTo>
                  <a:cubicBezTo>
                    <a:pt x="1263" y="326"/>
                    <a:pt x="1116" y="240"/>
                    <a:pt x="1040" y="189"/>
                  </a:cubicBezTo>
                  <a:lnTo>
                    <a:pt x="1040" y="189"/>
                  </a:lnTo>
                  <a:cubicBezTo>
                    <a:pt x="1040" y="189"/>
                    <a:pt x="1069" y="205"/>
                    <a:pt x="1082" y="205"/>
                  </a:cubicBezTo>
                  <a:cubicBezTo>
                    <a:pt x="1150" y="205"/>
                    <a:pt x="771" y="1"/>
                    <a:pt x="771"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8"/>
            <p:cNvSpPr/>
            <p:nvPr/>
          </p:nvSpPr>
          <p:spPr>
            <a:xfrm>
              <a:off x="1589550" y="1453750"/>
              <a:ext cx="650" cy="1725"/>
            </a:xfrm>
            <a:custGeom>
              <a:avLst/>
              <a:gdLst/>
              <a:ahLst/>
              <a:cxnLst/>
              <a:rect l="l" t="t" r="r" b="b"/>
              <a:pathLst>
                <a:path w="26" h="69" extrusionOk="0">
                  <a:moveTo>
                    <a:pt x="0" y="1"/>
                  </a:moveTo>
                  <a:cubicBezTo>
                    <a:pt x="0" y="43"/>
                    <a:pt x="13" y="69"/>
                    <a:pt x="13" y="69"/>
                  </a:cubicBezTo>
                  <a:cubicBezTo>
                    <a:pt x="26" y="69"/>
                    <a:pt x="13" y="43"/>
                    <a:pt x="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8"/>
            <p:cNvSpPr/>
            <p:nvPr/>
          </p:nvSpPr>
          <p:spPr>
            <a:xfrm>
              <a:off x="1587850" y="1458850"/>
              <a:ext cx="650" cy="2100"/>
            </a:xfrm>
            <a:custGeom>
              <a:avLst/>
              <a:gdLst/>
              <a:ahLst/>
              <a:cxnLst/>
              <a:rect l="l" t="t" r="r" b="b"/>
              <a:pathLst>
                <a:path w="26" h="84" extrusionOk="0">
                  <a:moveTo>
                    <a:pt x="26" y="1"/>
                  </a:moveTo>
                  <a:cubicBezTo>
                    <a:pt x="16" y="32"/>
                    <a:pt x="6" y="72"/>
                    <a:pt x="2" y="82"/>
                  </a:cubicBezTo>
                  <a:lnTo>
                    <a:pt x="2" y="82"/>
                  </a:lnTo>
                  <a:cubicBezTo>
                    <a:pt x="13" y="80"/>
                    <a:pt x="14" y="54"/>
                    <a:pt x="26" y="1"/>
                  </a:cubicBezTo>
                  <a:close/>
                  <a:moveTo>
                    <a:pt x="2" y="82"/>
                  </a:moveTo>
                  <a:cubicBezTo>
                    <a:pt x="1" y="82"/>
                    <a:pt x="1" y="82"/>
                    <a:pt x="0" y="82"/>
                  </a:cubicBezTo>
                  <a:cubicBezTo>
                    <a:pt x="0" y="83"/>
                    <a:pt x="0" y="84"/>
                    <a:pt x="0" y="84"/>
                  </a:cubicBezTo>
                  <a:cubicBezTo>
                    <a:pt x="1" y="84"/>
                    <a:pt x="1" y="83"/>
                    <a:pt x="2" y="82"/>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8"/>
            <p:cNvSpPr/>
            <p:nvPr/>
          </p:nvSpPr>
          <p:spPr>
            <a:xfrm>
              <a:off x="1567950" y="1445650"/>
              <a:ext cx="42175" cy="32250"/>
            </a:xfrm>
            <a:custGeom>
              <a:avLst/>
              <a:gdLst/>
              <a:ahLst/>
              <a:cxnLst/>
              <a:rect l="l" t="t" r="r" b="b"/>
              <a:pathLst>
                <a:path w="1687" h="1290" extrusionOk="0">
                  <a:moveTo>
                    <a:pt x="835" y="435"/>
                  </a:moveTo>
                  <a:cubicBezTo>
                    <a:pt x="835" y="448"/>
                    <a:pt x="835" y="448"/>
                    <a:pt x="848" y="448"/>
                  </a:cubicBezTo>
                  <a:lnTo>
                    <a:pt x="835" y="435"/>
                  </a:lnTo>
                  <a:close/>
                  <a:moveTo>
                    <a:pt x="848" y="406"/>
                  </a:moveTo>
                  <a:lnTo>
                    <a:pt x="848" y="435"/>
                  </a:lnTo>
                  <a:lnTo>
                    <a:pt x="848" y="448"/>
                  </a:lnTo>
                  <a:cubicBezTo>
                    <a:pt x="835" y="461"/>
                    <a:pt x="835" y="474"/>
                    <a:pt x="835" y="487"/>
                  </a:cubicBezTo>
                  <a:lnTo>
                    <a:pt x="835" y="435"/>
                  </a:lnTo>
                  <a:cubicBezTo>
                    <a:pt x="835" y="422"/>
                    <a:pt x="835" y="406"/>
                    <a:pt x="848" y="406"/>
                  </a:cubicBezTo>
                  <a:close/>
                  <a:moveTo>
                    <a:pt x="916" y="273"/>
                  </a:moveTo>
                  <a:lnTo>
                    <a:pt x="916" y="273"/>
                  </a:lnTo>
                  <a:cubicBezTo>
                    <a:pt x="984" y="354"/>
                    <a:pt x="1065" y="461"/>
                    <a:pt x="1120" y="516"/>
                  </a:cubicBezTo>
                  <a:cubicBezTo>
                    <a:pt x="1039" y="448"/>
                    <a:pt x="916" y="341"/>
                    <a:pt x="877" y="312"/>
                  </a:cubicBezTo>
                  <a:lnTo>
                    <a:pt x="890" y="299"/>
                  </a:lnTo>
                  <a:cubicBezTo>
                    <a:pt x="903" y="312"/>
                    <a:pt x="945" y="325"/>
                    <a:pt x="958" y="354"/>
                  </a:cubicBezTo>
                  <a:cubicBezTo>
                    <a:pt x="960" y="356"/>
                    <a:pt x="961" y="356"/>
                    <a:pt x="961" y="356"/>
                  </a:cubicBezTo>
                  <a:cubicBezTo>
                    <a:pt x="964" y="356"/>
                    <a:pt x="941" y="318"/>
                    <a:pt x="916" y="273"/>
                  </a:cubicBezTo>
                  <a:close/>
                  <a:moveTo>
                    <a:pt x="767" y="299"/>
                  </a:moveTo>
                  <a:lnTo>
                    <a:pt x="767" y="299"/>
                  </a:lnTo>
                  <a:cubicBezTo>
                    <a:pt x="744" y="335"/>
                    <a:pt x="722" y="370"/>
                    <a:pt x="725" y="370"/>
                  </a:cubicBezTo>
                  <a:cubicBezTo>
                    <a:pt x="725" y="370"/>
                    <a:pt x="726" y="369"/>
                    <a:pt x="728" y="367"/>
                  </a:cubicBezTo>
                  <a:cubicBezTo>
                    <a:pt x="741" y="354"/>
                    <a:pt x="767" y="341"/>
                    <a:pt x="796" y="325"/>
                  </a:cubicBezTo>
                  <a:lnTo>
                    <a:pt x="796" y="325"/>
                  </a:lnTo>
                  <a:cubicBezTo>
                    <a:pt x="754" y="367"/>
                    <a:pt x="634" y="474"/>
                    <a:pt x="566" y="542"/>
                  </a:cubicBezTo>
                  <a:cubicBezTo>
                    <a:pt x="621" y="474"/>
                    <a:pt x="702" y="380"/>
                    <a:pt x="767" y="299"/>
                  </a:cubicBezTo>
                  <a:close/>
                  <a:moveTo>
                    <a:pt x="890" y="1"/>
                  </a:moveTo>
                  <a:cubicBezTo>
                    <a:pt x="890" y="1"/>
                    <a:pt x="349" y="273"/>
                    <a:pt x="430" y="273"/>
                  </a:cubicBezTo>
                  <a:cubicBezTo>
                    <a:pt x="443" y="260"/>
                    <a:pt x="472" y="260"/>
                    <a:pt x="485" y="260"/>
                  </a:cubicBezTo>
                  <a:cubicBezTo>
                    <a:pt x="385" y="308"/>
                    <a:pt x="212" y="407"/>
                    <a:pt x="234" y="407"/>
                  </a:cubicBezTo>
                  <a:cubicBezTo>
                    <a:pt x="236" y="407"/>
                    <a:pt x="238" y="407"/>
                    <a:pt x="242" y="406"/>
                  </a:cubicBezTo>
                  <a:cubicBezTo>
                    <a:pt x="323" y="406"/>
                    <a:pt x="391" y="367"/>
                    <a:pt x="391" y="367"/>
                  </a:cubicBezTo>
                  <a:lnTo>
                    <a:pt x="391" y="367"/>
                  </a:lnTo>
                  <a:cubicBezTo>
                    <a:pt x="391" y="367"/>
                    <a:pt x="99" y="556"/>
                    <a:pt x="131" y="556"/>
                  </a:cubicBezTo>
                  <a:cubicBezTo>
                    <a:pt x="132" y="556"/>
                    <a:pt x="133" y="555"/>
                    <a:pt x="135" y="555"/>
                  </a:cubicBezTo>
                  <a:cubicBezTo>
                    <a:pt x="187" y="542"/>
                    <a:pt x="566" y="273"/>
                    <a:pt x="566" y="273"/>
                  </a:cubicBezTo>
                  <a:lnTo>
                    <a:pt x="566" y="273"/>
                  </a:lnTo>
                  <a:cubicBezTo>
                    <a:pt x="566" y="273"/>
                    <a:pt x="447" y="412"/>
                    <a:pt x="489" y="412"/>
                  </a:cubicBezTo>
                  <a:cubicBezTo>
                    <a:pt x="494" y="412"/>
                    <a:pt x="501" y="410"/>
                    <a:pt x="511" y="406"/>
                  </a:cubicBezTo>
                  <a:cubicBezTo>
                    <a:pt x="540" y="380"/>
                    <a:pt x="579" y="354"/>
                    <a:pt x="621" y="312"/>
                  </a:cubicBezTo>
                  <a:lnTo>
                    <a:pt x="621" y="312"/>
                  </a:lnTo>
                  <a:cubicBezTo>
                    <a:pt x="592" y="341"/>
                    <a:pt x="579" y="367"/>
                    <a:pt x="566" y="380"/>
                  </a:cubicBezTo>
                  <a:cubicBezTo>
                    <a:pt x="430" y="461"/>
                    <a:pt x="242" y="597"/>
                    <a:pt x="310" y="597"/>
                  </a:cubicBezTo>
                  <a:cubicBezTo>
                    <a:pt x="366" y="573"/>
                    <a:pt x="430" y="525"/>
                    <a:pt x="459" y="500"/>
                  </a:cubicBezTo>
                  <a:lnTo>
                    <a:pt x="459" y="500"/>
                  </a:lnTo>
                  <a:cubicBezTo>
                    <a:pt x="376" y="582"/>
                    <a:pt x="0" y="948"/>
                    <a:pt x="22" y="948"/>
                  </a:cubicBezTo>
                  <a:cubicBezTo>
                    <a:pt x="22" y="948"/>
                    <a:pt x="23" y="948"/>
                    <a:pt x="25" y="947"/>
                  </a:cubicBezTo>
                  <a:cubicBezTo>
                    <a:pt x="93" y="908"/>
                    <a:pt x="459" y="568"/>
                    <a:pt x="459" y="568"/>
                  </a:cubicBezTo>
                  <a:lnTo>
                    <a:pt x="459" y="568"/>
                  </a:lnTo>
                  <a:cubicBezTo>
                    <a:pt x="459" y="568"/>
                    <a:pt x="306" y="802"/>
                    <a:pt x="317" y="802"/>
                  </a:cubicBezTo>
                  <a:cubicBezTo>
                    <a:pt x="318" y="802"/>
                    <a:pt x="320" y="801"/>
                    <a:pt x="323" y="798"/>
                  </a:cubicBezTo>
                  <a:cubicBezTo>
                    <a:pt x="349" y="772"/>
                    <a:pt x="483" y="612"/>
                    <a:pt x="523" y="531"/>
                  </a:cubicBezTo>
                  <a:lnTo>
                    <a:pt x="523" y="531"/>
                  </a:lnTo>
                  <a:cubicBezTo>
                    <a:pt x="511" y="557"/>
                    <a:pt x="511" y="597"/>
                    <a:pt x="511" y="597"/>
                  </a:cubicBezTo>
                  <a:cubicBezTo>
                    <a:pt x="566" y="597"/>
                    <a:pt x="660" y="503"/>
                    <a:pt x="660" y="503"/>
                  </a:cubicBezTo>
                  <a:lnTo>
                    <a:pt x="660" y="503"/>
                  </a:lnTo>
                  <a:cubicBezTo>
                    <a:pt x="660" y="503"/>
                    <a:pt x="385" y="975"/>
                    <a:pt x="412" y="975"/>
                  </a:cubicBezTo>
                  <a:cubicBezTo>
                    <a:pt x="413" y="975"/>
                    <a:pt x="415" y="975"/>
                    <a:pt x="417" y="973"/>
                  </a:cubicBezTo>
                  <a:cubicBezTo>
                    <a:pt x="459" y="947"/>
                    <a:pt x="524" y="840"/>
                    <a:pt x="579" y="772"/>
                  </a:cubicBezTo>
                  <a:lnTo>
                    <a:pt x="579" y="772"/>
                  </a:lnTo>
                  <a:cubicBezTo>
                    <a:pt x="491" y="924"/>
                    <a:pt x="283" y="1289"/>
                    <a:pt x="303" y="1289"/>
                  </a:cubicBezTo>
                  <a:cubicBezTo>
                    <a:pt x="304" y="1289"/>
                    <a:pt x="307" y="1287"/>
                    <a:pt x="310" y="1284"/>
                  </a:cubicBezTo>
                  <a:cubicBezTo>
                    <a:pt x="391" y="1203"/>
                    <a:pt x="741" y="555"/>
                    <a:pt x="741" y="555"/>
                  </a:cubicBezTo>
                  <a:lnTo>
                    <a:pt x="741" y="555"/>
                  </a:lnTo>
                  <a:cubicBezTo>
                    <a:pt x="741" y="555"/>
                    <a:pt x="659" y="733"/>
                    <a:pt x="669" y="733"/>
                  </a:cubicBezTo>
                  <a:cubicBezTo>
                    <a:pt x="670" y="733"/>
                    <a:pt x="671" y="732"/>
                    <a:pt x="673" y="730"/>
                  </a:cubicBezTo>
                  <a:cubicBezTo>
                    <a:pt x="701" y="718"/>
                    <a:pt x="775" y="582"/>
                    <a:pt x="827" y="500"/>
                  </a:cubicBezTo>
                  <a:lnTo>
                    <a:pt x="827" y="500"/>
                  </a:lnTo>
                  <a:cubicBezTo>
                    <a:pt x="822" y="510"/>
                    <a:pt x="822" y="520"/>
                    <a:pt x="822" y="529"/>
                  </a:cubicBezTo>
                  <a:cubicBezTo>
                    <a:pt x="835" y="503"/>
                    <a:pt x="835" y="474"/>
                    <a:pt x="848" y="461"/>
                  </a:cubicBezTo>
                  <a:cubicBezTo>
                    <a:pt x="848" y="461"/>
                    <a:pt x="848" y="461"/>
                    <a:pt x="848" y="461"/>
                  </a:cubicBezTo>
                  <a:lnTo>
                    <a:pt x="848" y="461"/>
                  </a:lnTo>
                  <a:cubicBezTo>
                    <a:pt x="848" y="474"/>
                    <a:pt x="864" y="487"/>
                    <a:pt x="864" y="503"/>
                  </a:cubicBezTo>
                  <a:cubicBezTo>
                    <a:pt x="864" y="499"/>
                    <a:pt x="864" y="494"/>
                    <a:pt x="864" y="490"/>
                  </a:cubicBezTo>
                  <a:lnTo>
                    <a:pt x="864" y="490"/>
                  </a:lnTo>
                  <a:cubicBezTo>
                    <a:pt x="910" y="574"/>
                    <a:pt x="985" y="694"/>
                    <a:pt x="997" y="717"/>
                  </a:cubicBezTo>
                  <a:cubicBezTo>
                    <a:pt x="998" y="717"/>
                    <a:pt x="1000" y="718"/>
                    <a:pt x="1001" y="718"/>
                  </a:cubicBezTo>
                  <a:cubicBezTo>
                    <a:pt x="1033" y="718"/>
                    <a:pt x="945" y="542"/>
                    <a:pt x="945" y="542"/>
                  </a:cubicBezTo>
                  <a:lnTo>
                    <a:pt x="945" y="542"/>
                  </a:lnTo>
                  <a:cubicBezTo>
                    <a:pt x="945" y="542"/>
                    <a:pt x="1295" y="1190"/>
                    <a:pt x="1376" y="1258"/>
                  </a:cubicBezTo>
                  <a:cubicBezTo>
                    <a:pt x="1379" y="1261"/>
                    <a:pt x="1382" y="1263"/>
                    <a:pt x="1383" y="1263"/>
                  </a:cubicBezTo>
                  <a:cubicBezTo>
                    <a:pt x="1403" y="1263"/>
                    <a:pt x="1195" y="898"/>
                    <a:pt x="1107" y="746"/>
                  </a:cubicBezTo>
                  <a:lnTo>
                    <a:pt x="1107" y="746"/>
                  </a:lnTo>
                  <a:cubicBezTo>
                    <a:pt x="1146" y="811"/>
                    <a:pt x="1214" y="921"/>
                    <a:pt x="1253" y="960"/>
                  </a:cubicBezTo>
                  <a:cubicBezTo>
                    <a:pt x="1255" y="962"/>
                    <a:pt x="1258" y="962"/>
                    <a:pt x="1259" y="962"/>
                  </a:cubicBezTo>
                  <a:cubicBezTo>
                    <a:pt x="1299" y="962"/>
                    <a:pt x="1026" y="474"/>
                    <a:pt x="1026" y="474"/>
                  </a:cubicBezTo>
                  <a:lnTo>
                    <a:pt x="1026" y="474"/>
                  </a:lnTo>
                  <a:cubicBezTo>
                    <a:pt x="1026" y="474"/>
                    <a:pt x="1120" y="568"/>
                    <a:pt x="1159" y="584"/>
                  </a:cubicBezTo>
                  <a:lnTo>
                    <a:pt x="1172" y="568"/>
                  </a:lnTo>
                  <a:cubicBezTo>
                    <a:pt x="1172" y="568"/>
                    <a:pt x="1159" y="542"/>
                    <a:pt x="1159" y="516"/>
                  </a:cubicBezTo>
                  <a:lnTo>
                    <a:pt x="1159" y="516"/>
                  </a:lnTo>
                  <a:cubicBezTo>
                    <a:pt x="1201" y="584"/>
                    <a:pt x="1334" y="759"/>
                    <a:pt x="1363" y="785"/>
                  </a:cubicBezTo>
                  <a:cubicBezTo>
                    <a:pt x="1365" y="786"/>
                    <a:pt x="1366" y="787"/>
                    <a:pt x="1367" y="787"/>
                  </a:cubicBezTo>
                  <a:cubicBezTo>
                    <a:pt x="1385" y="787"/>
                    <a:pt x="1227" y="555"/>
                    <a:pt x="1227" y="555"/>
                  </a:cubicBezTo>
                  <a:lnTo>
                    <a:pt x="1227" y="555"/>
                  </a:lnTo>
                  <a:cubicBezTo>
                    <a:pt x="1227" y="555"/>
                    <a:pt x="1593" y="892"/>
                    <a:pt x="1658" y="921"/>
                  </a:cubicBezTo>
                  <a:cubicBezTo>
                    <a:pt x="1659" y="922"/>
                    <a:pt x="1661" y="922"/>
                    <a:pt x="1661" y="922"/>
                  </a:cubicBezTo>
                  <a:cubicBezTo>
                    <a:pt x="1686" y="922"/>
                    <a:pt x="1252" y="515"/>
                    <a:pt x="1214" y="474"/>
                  </a:cubicBezTo>
                  <a:lnTo>
                    <a:pt x="1214" y="474"/>
                  </a:lnTo>
                  <a:cubicBezTo>
                    <a:pt x="1227" y="487"/>
                    <a:pt x="1308" y="555"/>
                    <a:pt x="1376" y="568"/>
                  </a:cubicBezTo>
                  <a:cubicBezTo>
                    <a:pt x="1379" y="569"/>
                    <a:pt x="1381" y="569"/>
                    <a:pt x="1383" y="569"/>
                  </a:cubicBezTo>
                  <a:cubicBezTo>
                    <a:pt x="1412" y="569"/>
                    <a:pt x="1246" y="444"/>
                    <a:pt x="1133" y="367"/>
                  </a:cubicBezTo>
                  <a:cubicBezTo>
                    <a:pt x="1120" y="354"/>
                    <a:pt x="1120" y="354"/>
                    <a:pt x="1120" y="341"/>
                  </a:cubicBezTo>
                  <a:lnTo>
                    <a:pt x="1120" y="341"/>
                  </a:lnTo>
                  <a:cubicBezTo>
                    <a:pt x="1133" y="354"/>
                    <a:pt x="1159" y="367"/>
                    <a:pt x="1172" y="380"/>
                  </a:cubicBezTo>
                  <a:cubicBezTo>
                    <a:pt x="1181" y="385"/>
                    <a:pt x="1188" y="387"/>
                    <a:pt x="1192" y="387"/>
                  </a:cubicBezTo>
                  <a:cubicBezTo>
                    <a:pt x="1224" y="387"/>
                    <a:pt x="1120" y="260"/>
                    <a:pt x="1120" y="260"/>
                  </a:cubicBezTo>
                  <a:lnTo>
                    <a:pt x="1120" y="260"/>
                  </a:lnTo>
                  <a:cubicBezTo>
                    <a:pt x="1120" y="260"/>
                    <a:pt x="1496" y="529"/>
                    <a:pt x="1551" y="542"/>
                  </a:cubicBezTo>
                  <a:cubicBezTo>
                    <a:pt x="1552" y="542"/>
                    <a:pt x="1553" y="543"/>
                    <a:pt x="1554" y="543"/>
                  </a:cubicBezTo>
                  <a:cubicBezTo>
                    <a:pt x="1575" y="543"/>
                    <a:pt x="1295" y="354"/>
                    <a:pt x="1295" y="354"/>
                  </a:cubicBezTo>
                  <a:lnTo>
                    <a:pt x="1295" y="354"/>
                  </a:lnTo>
                  <a:cubicBezTo>
                    <a:pt x="1295" y="354"/>
                    <a:pt x="1363" y="380"/>
                    <a:pt x="1444" y="393"/>
                  </a:cubicBezTo>
                  <a:cubicBezTo>
                    <a:pt x="1447" y="394"/>
                    <a:pt x="1449" y="394"/>
                    <a:pt x="1451" y="394"/>
                  </a:cubicBezTo>
                  <a:cubicBezTo>
                    <a:pt x="1474" y="394"/>
                    <a:pt x="1319" y="305"/>
                    <a:pt x="1217" y="241"/>
                  </a:cubicBezTo>
                  <a:lnTo>
                    <a:pt x="1217" y="241"/>
                  </a:lnTo>
                  <a:cubicBezTo>
                    <a:pt x="1226" y="244"/>
                    <a:pt x="1237" y="244"/>
                    <a:pt x="1253" y="244"/>
                  </a:cubicBezTo>
                  <a:cubicBezTo>
                    <a:pt x="1334" y="244"/>
                    <a:pt x="890" y="1"/>
                    <a:pt x="890"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8"/>
            <p:cNvSpPr/>
            <p:nvPr/>
          </p:nvSpPr>
          <p:spPr>
            <a:xfrm>
              <a:off x="1589550" y="1458225"/>
              <a:ext cx="650" cy="2375"/>
            </a:xfrm>
            <a:custGeom>
              <a:avLst/>
              <a:gdLst/>
              <a:ahLst/>
              <a:cxnLst/>
              <a:rect l="l" t="t" r="r" b="b"/>
              <a:pathLst>
                <a:path w="26" h="95" extrusionOk="0">
                  <a:moveTo>
                    <a:pt x="0" y="0"/>
                  </a:moveTo>
                  <a:lnTo>
                    <a:pt x="0" y="0"/>
                  </a:lnTo>
                  <a:cubicBezTo>
                    <a:pt x="13" y="52"/>
                    <a:pt x="13" y="94"/>
                    <a:pt x="26" y="94"/>
                  </a:cubicBezTo>
                  <a:cubicBezTo>
                    <a:pt x="26" y="94"/>
                    <a:pt x="13" y="52"/>
                    <a:pt x="0"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8"/>
            <p:cNvSpPr/>
            <p:nvPr/>
          </p:nvSpPr>
          <p:spPr>
            <a:xfrm>
              <a:off x="1582075" y="1449700"/>
              <a:ext cx="16225" cy="30225"/>
            </a:xfrm>
            <a:custGeom>
              <a:avLst/>
              <a:gdLst/>
              <a:ahLst/>
              <a:cxnLst/>
              <a:rect l="l" t="t" r="r" b="b"/>
              <a:pathLst>
                <a:path w="649" h="1209" extrusionOk="0">
                  <a:moveTo>
                    <a:pt x="257" y="1"/>
                  </a:moveTo>
                  <a:lnTo>
                    <a:pt x="163" y="341"/>
                  </a:lnTo>
                  <a:lnTo>
                    <a:pt x="1" y="1041"/>
                  </a:lnTo>
                  <a:lnTo>
                    <a:pt x="231" y="448"/>
                  </a:lnTo>
                  <a:lnTo>
                    <a:pt x="231" y="448"/>
                  </a:lnTo>
                  <a:cubicBezTo>
                    <a:pt x="231" y="448"/>
                    <a:pt x="150" y="730"/>
                    <a:pt x="150" y="853"/>
                  </a:cubicBezTo>
                  <a:cubicBezTo>
                    <a:pt x="150" y="866"/>
                    <a:pt x="152" y="872"/>
                    <a:pt x="155" y="872"/>
                  </a:cubicBezTo>
                  <a:cubicBezTo>
                    <a:pt x="181" y="872"/>
                    <a:pt x="299" y="487"/>
                    <a:pt x="299" y="487"/>
                  </a:cubicBezTo>
                  <a:lnTo>
                    <a:pt x="299" y="487"/>
                  </a:lnTo>
                  <a:cubicBezTo>
                    <a:pt x="299" y="487"/>
                    <a:pt x="226" y="1209"/>
                    <a:pt x="241" y="1209"/>
                  </a:cubicBezTo>
                  <a:cubicBezTo>
                    <a:pt x="242" y="1209"/>
                    <a:pt x="243" y="1207"/>
                    <a:pt x="244" y="1203"/>
                  </a:cubicBezTo>
                  <a:cubicBezTo>
                    <a:pt x="257" y="1122"/>
                    <a:pt x="312" y="542"/>
                    <a:pt x="312" y="542"/>
                  </a:cubicBezTo>
                  <a:cubicBezTo>
                    <a:pt x="312" y="542"/>
                    <a:pt x="419" y="908"/>
                    <a:pt x="445" y="934"/>
                  </a:cubicBezTo>
                  <a:cubicBezTo>
                    <a:pt x="446" y="935"/>
                    <a:pt x="446" y="935"/>
                    <a:pt x="447" y="935"/>
                  </a:cubicBezTo>
                  <a:cubicBezTo>
                    <a:pt x="469" y="935"/>
                    <a:pt x="380" y="529"/>
                    <a:pt x="380" y="529"/>
                  </a:cubicBezTo>
                  <a:lnTo>
                    <a:pt x="380" y="529"/>
                  </a:lnTo>
                  <a:cubicBezTo>
                    <a:pt x="380" y="529"/>
                    <a:pt x="607" y="1028"/>
                    <a:pt x="623" y="1028"/>
                  </a:cubicBezTo>
                  <a:cubicBezTo>
                    <a:pt x="649" y="1028"/>
                    <a:pt x="257" y="1"/>
                    <a:pt x="257"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8"/>
            <p:cNvSpPr/>
            <p:nvPr/>
          </p:nvSpPr>
          <p:spPr>
            <a:xfrm>
              <a:off x="1583950" y="1432225"/>
              <a:ext cx="9975" cy="5550"/>
            </a:xfrm>
            <a:custGeom>
              <a:avLst/>
              <a:gdLst/>
              <a:ahLst/>
              <a:cxnLst/>
              <a:rect l="l" t="t" r="r" b="b"/>
              <a:pathLst>
                <a:path w="399" h="222" extrusionOk="0">
                  <a:moveTo>
                    <a:pt x="90" y="81"/>
                  </a:moveTo>
                  <a:cubicBezTo>
                    <a:pt x="89" y="81"/>
                    <a:pt x="89" y="81"/>
                    <a:pt x="88" y="81"/>
                  </a:cubicBezTo>
                  <a:cubicBezTo>
                    <a:pt x="87" y="82"/>
                    <a:pt x="87" y="82"/>
                    <a:pt x="87" y="82"/>
                  </a:cubicBezTo>
                  <a:cubicBezTo>
                    <a:pt x="88" y="82"/>
                    <a:pt x="89" y="82"/>
                    <a:pt x="90" y="81"/>
                  </a:cubicBezTo>
                  <a:close/>
                  <a:moveTo>
                    <a:pt x="208" y="0"/>
                  </a:moveTo>
                  <a:cubicBezTo>
                    <a:pt x="208" y="0"/>
                    <a:pt x="109" y="70"/>
                    <a:pt x="90" y="81"/>
                  </a:cubicBezTo>
                  <a:lnTo>
                    <a:pt x="90" y="81"/>
                  </a:lnTo>
                  <a:cubicBezTo>
                    <a:pt x="108" y="78"/>
                    <a:pt x="182" y="52"/>
                    <a:pt x="182" y="52"/>
                  </a:cubicBezTo>
                  <a:lnTo>
                    <a:pt x="182" y="52"/>
                  </a:lnTo>
                  <a:cubicBezTo>
                    <a:pt x="182" y="52"/>
                    <a:pt x="1" y="163"/>
                    <a:pt x="16" y="163"/>
                  </a:cubicBezTo>
                  <a:cubicBezTo>
                    <a:pt x="17" y="163"/>
                    <a:pt x="18" y="163"/>
                    <a:pt x="20" y="162"/>
                  </a:cubicBezTo>
                  <a:cubicBezTo>
                    <a:pt x="46" y="149"/>
                    <a:pt x="169" y="107"/>
                    <a:pt x="169" y="107"/>
                  </a:cubicBezTo>
                  <a:lnTo>
                    <a:pt x="169" y="107"/>
                  </a:lnTo>
                  <a:cubicBezTo>
                    <a:pt x="169" y="107"/>
                    <a:pt x="2" y="221"/>
                    <a:pt x="16" y="221"/>
                  </a:cubicBezTo>
                  <a:cubicBezTo>
                    <a:pt x="17" y="221"/>
                    <a:pt x="23" y="219"/>
                    <a:pt x="33" y="214"/>
                  </a:cubicBezTo>
                  <a:cubicBezTo>
                    <a:pt x="101" y="188"/>
                    <a:pt x="224" y="107"/>
                    <a:pt x="224" y="107"/>
                  </a:cubicBezTo>
                  <a:cubicBezTo>
                    <a:pt x="224" y="107"/>
                    <a:pt x="368" y="202"/>
                    <a:pt x="385" y="202"/>
                  </a:cubicBezTo>
                  <a:cubicBezTo>
                    <a:pt x="386" y="202"/>
                    <a:pt x="386" y="202"/>
                    <a:pt x="386" y="201"/>
                  </a:cubicBezTo>
                  <a:cubicBezTo>
                    <a:pt x="399" y="201"/>
                    <a:pt x="250" y="94"/>
                    <a:pt x="250" y="94"/>
                  </a:cubicBezTo>
                  <a:lnTo>
                    <a:pt x="250" y="94"/>
                  </a:lnTo>
                  <a:cubicBezTo>
                    <a:pt x="250" y="94"/>
                    <a:pt x="338" y="123"/>
                    <a:pt x="363" y="123"/>
                  </a:cubicBezTo>
                  <a:cubicBezTo>
                    <a:pt x="367" y="123"/>
                    <a:pt x="370" y="122"/>
                    <a:pt x="370" y="120"/>
                  </a:cubicBezTo>
                  <a:cubicBezTo>
                    <a:pt x="370" y="110"/>
                    <a:pt x="314" y="92"/>
                    <a:pt x="288" y="85"/>
                  </a:cubicBezTo>
                  <a:lnTo>
                    <a:pt x="288" y="85"/>
                  </a:lnTo>
                  <a:cubicBezTo>
                    <a:pt x="301" y="88"/>
                    <a:pt x="321" y="93"/>
                    <a:pt x="336" y="93"/>
                  </a:cubicBezTo>
                  <a:cubicBezTo>
                    <a:pt x="348" y="93"/>
                    <a:pt x="357" y="90"/>
                    <a:pt x="357" y="81"/>
                  </a:cubicBezTo>
                  <a:cubicBezTo>
                    <a:pt x="344" y="68"/>
                    <a:pt x="208" y="0"/>
                    <a:pt x="208" y="0"/>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8"/>
            <p:cNvSpPr/>
            <p:nvPr/>
          </p:nvSpPr>
          <p:spPr>
            <a:xfrm>
              <a:off x="1553725" y="1481950"/>
              <a:ext cx="138500" cy="5650"/>
            </a:xfrm>
            <a:custGeom>
              <a:avLst/>
              <a:gdLst/>
              <a:ahLst/>
              <a:cxnLst/>
              <a:rect l="l" t="t" r="r" b="b"/>
              <a:pathLst>
                <a:path w="5540" h="226" extrusionOk="0">
                  <a:moveTo>
                    <a:pt x="4403" y="0"/>
                  </a:moveTo>
                  <a:cubicBezTo>
                    <a:pt x="3103" y="0"/>
                    <a:pt x="1148" y="36"/>
                    <a:pt x="1148" y="36"/>
                  </a:cubicBezTo>
                  <a:cubicBezTo>
                    <a:pt x="1148" y="36"/>
                    <a:pt x="1" y="88"/>
                    <a:pt x="69" y="130"/>
                  </a:cubicBezTo>
                  <a:cubicBezTo>
                    <a:pt x="92" y="143"/>
                    <a:pt x="212" y="147"/>
                    <a:pt x="361" y="147"/>
                  </a:cubicBezTo>
                  <a:cubicBezTo>
                    <a:pt x="644" y="147"/>
                    <a:pt x="1033" y="132"/>
                    <a:pt x="1076" y="130"/>
                  </a:cubicBezTo>
                  <a:lnTo>
                    <a:pt x="1076" y="130"/>
                  </a:lnTo>
                  <a:cubicBezTo>
                    <a:pt x="1037" y="132"/>
                    <a:pt x="734" y="146"/>
                    <a:pt x="798" y="198"/>
                  </a:cubicBezTo>
                  <a:cubicBezTo>
                    <a:pt x="822" y="218"/>
                    <a:pt x="1237" y="225"/>
                    <a:pt x="1809" y="225"/>
                  </a:cubicBezTo>
                  <a:cubicBezTo>
                    <a:pt x="3172" y="225"/>
                    <a:pt x="5428" y="185"/>
                    <a:pt x="5428" y="185"/>
                  </a:cubicBezTo>
                  <a:cubicBezTo>
                    <a:pt x="5428" y="185"/>
                    <a:pt x="4592" y="117"/>
                    <a:pt x="4754" y="88"/>
                  </a:cubicBezTo>
                  <a:cubicBezTo>
                    <a:pt x="4784" y="83"/>
                    <a:pt x="4828" y="82"/>
                    <a:pt x="4881" y="82"/>
                  </a:cubicBezTo>
                  <a:cubicBezTo>
                    <a:pt x="4986" y="82"/>
                    <a:pt x="5124" y="88"/>
                    <a:pt x="5246" y="88"/>
                  </a:cubicBezTo>
                  <a:cubicBezTo>
                    <a:pt x="5397" y="88"/>
                    <a:pt x="5523" y="78"/>
                    <a:pt x="5535" y="36"/>
                  </a:cubicBezTo>
                  <a:cubicBezTo>
                    <a:pt x="5539" y="9"/>
                    <a:pt x="5053" y="0"/>
                    <a:pt x="4403"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8"/>
            <p:cNvSpPr/>
            <p:nvPr/>
          </p:nvSpPr>
          <p:spPr>
            <a:xfrm>
              <a:off x="1566200" y="1460875"/>
              <a:ext cx="18250" cy="23275"/>
            </a:xfrm>
            <a:custGeom>
              <a:avLst/>
              <a:gdLst/>
              <a:ahLst/>
              <a:cxnLst/>
              <a:rect l="l" t="t" r="r" b="b"/>
              <a:pathLst>
                <a:path w="730" h="931" extrusionOk="0">
                  <a:moveTo>
                    <a:pt x="270" y="1"/>
                  </a:moveTo>
                  <a:cubicBezTo>
                    <a:pt x="270" y="1"/>
                    <a:pt x="56" y="137"/>
                    <a:pt x="1" y="432"/>
                  </a:cubicBezTo>
                  <a:lnTo>
                    <a:pt x="1" y="931"/>
                  </a:lnTo>
                  <a:lnTo>
                    <a:pt x="730" y="931"/>
                  </a:lnTo>
                  <a:lnTo>
                    <a:pt x="730" y="351"/>
                  </a:lnTo>
                  <a:cubicBezTo>
                    <a:pt x="662" y="244"/>
                    <a:pt x="474" y="1"/>
                    <a:pt x="270"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8"/>
            <p:cNvSpPr/>
            <p:nvPr/>
          </p:nvSpPr>
          <p:spPr>
            <a:xfrm>
              <a:off x="1584425" y="1469625"/>
              <a:ext cx="675" cy="14525"/>
            </a:xfrm>
            <a:custGeom>
              <a:avLst/>
              <a:gdLst/>
              <a:ahLst/>
              <a:cxnLst/>
              <a:rect l="l" t="t" r="r" b="b"/>
              <a:pathLst>
                <a:path w="27" h="581" extrusionOk="0">
                  <a:moveTo>
                    <a:pt x="1" y="1"/>
                  </a:moveTo>
                  <a:lnTo>
                    <a:pt x="1" y="581"/>
                  </a:lnTo>
                  <a:lnTo>
                    <a:pt x="27" y="581"/>
                  </a:lnTo>
                  <a:lnTo>
                    <a:pt x="27" y="43"/>
                  </a:lnTo>
                  <a:cubicBezTo>
                    <a:pt x="27" y="43"/>
                    <a:pt x="27" y="30"/>
                    <a:pt x="1" y="1"/>
                  </a:cubicBezTo>
                  <a:close/>
                </a:path>
              </a:pathLst>
            </a:custGeom>
            <a:solidFill>
              <a:srgbClr val="C5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8"/>
            <p:cNvSpPr/>
            <p:nvPr/>
          </p:nvSpPr>
          <p:spPr>
            <a:xfrm>
              <a:off x="1585075" y="1466650"/>
              <a:ext cx="23675" cy="17500"/>
            </a:xfrm>
            <a:custGeom>
              <a:avLst/>
              <a:gdLst/>
              <a:ahLst/>
              <a:cxnLst/>
              <a:rect l="l" t="t" r="r" b="b"/>
              <a:pathLst>
                <a:path w="947" h="700" extrusionOk="0">
                  <a:moveTo>
                    <a:pt x="380" y="0"/>
                  </a:moveTo>
                  <a:lnTo>
                    <a:pt x="1" y="133"/>
                  </a:lnTo>
                  <a:lnTo>
                    <a:pt x="1" y="700"/>
                  </a:lnTo>
                  <a:lnTo>
                    <a:pt x="947" y="700"/>
                  </a:lnTo>
                  <a:lnTo>
                    <a:pt x="947" y="201"/>
                  </a:lnTo>
                  <a:lnTo>
                    <a:pt x="380"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8"/>
            <p:cNvSpPr/>
            <p:nvPr/>
          </p:nvSpPr>
          <p:spPr>
            <a:xfrm>
              <a:off x="1566200" y="1460250"/>
              <a:ext cx="43200" cy="11425"/>
            </a:xfrm>
            <a:custGeom>
              <a:avLst/>
              <a:gdLst/>
              <a:ahLst/>
              <a:cxnLst/>
              <a:rect l="l" t="t" r="r" b="b"/>
              <a:pathLst>
                <a:path w="1728" h="457" extrusionOk="0">
                  <a:moveTo>
                    <a:pt x="312" y="0"/>
                  </a:moveTo>
                  <a:cubicBezTo>
                    <a:pt x="312" y="0"/>
                    <a:pt x="56" y="120"/>
                    <a:pt x="1" y="457"/>
                  </a:cubicBezTo>
                  <a:cubicBezTo>
                    <a:pt x="1" y="457"/>
                    <a:pt x="108" y="81"/>
                    <a:pt x="312" y="39"/>
                  </a:cubicBezTo>
                  <a:cubicBezTo>
                    <a:pt x="312" y="39"/>
                    <a:pt x="380" y="39"/>
                    <a:pt x="461" y="94"/>
                  </a:cubicBezTo>
                  <a:cubicBezTo>
                    <a:pt x="513" y="120"/>
                    <a:pt x="581" y="175"/>
                    <a:pt x="623" y="256"/>
                  </a:cubicBezTo>
                  <a:cubicBezTo>
                    <a:pt x="662" y="308"/>
                    <a:pt x="691" y="376"/>
                    <a:pt x="704" y="457"/>
                  </a:cubicBezTo>
                  <a:lnTo>
                    <a:pt x="1728" y="457"/>
                  </a:lnTo>
                  <a:cubicBezTo>
                    <a:pt x="1728" y="457"/>
                    <a:pt x="1728" y="363"/>
                    <a:pt x="1676" y="256"/>
                  </a:cubicBezTo>
                  <a:cubicBezTo>
                    <a:pt x="1663" y="201"/>
                    <a:pt x="1621" y="146"/>
                    <a:pt x="1566" y="107"/>
                  </a:cubicBezTo>
                  <a:cubicBezTo>
                    <a:pt x="1540" y="65"/>
                    <a:pt x="1485" y="39"/>
                    <a:pt x="1433" y="26"/>
                  </a:cubicBezTo>
                  <a:lnTo>
                    <a:pt x="312"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8"/>
            <p:cNvSpPr/>
            <p:nvPr/>
          </p:nvSpPr>
          <p:spPr>
            <a:xfrm>
              <a:off x="1569925" y="1476775"/>
              <a:ext cx="8775" cy="7375"/>
            </a:xfrm>
            <a:custGeom>
              <a:avLst/>
              <a:gdLst/>
              <a:ahLst/>
              <a:cxnLst/>
              <a:rect l="l" t="t" r="r" b="b"/>
              <a:pathLst>
                <a:path w="351" h="295" extrusionOk="0">
                  <a:moveTo>
                    <a:pt x="1" y="0"/>
                  </a:moveTo>
                  <a:lnTo>
                    <a:pt x="1" y="295"/>
                  </a:lnTo>
                  <a:lnTo>
                    <a:pt x="351" y="295"/>
                  </a:lnTo>
                  <a:lnTo>
                    <a:pt x="351" y="0"/>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8"/>
            <p:cNvSpPr/>
            <p:nvPr/>
          </p:nvSpPr>
          <p:spPr>
            <a:xfrm>
              <a:off x="1573675" y="1476775"/>
              <a:ext cx="325" cy="7375"/>
            </a:xfrm>
            <a:custGeom>
              <a:avLst/>
              <a:gdLst/>
              <a:ahLst/>
              <a:cxnLst/>
              <a:rect l="l" t="t" r="r" b="b"/>
              <a:pathLst>
                <a:path w="13" h="295" extrusionOk="0">
                  <a:moveTo>
                    <a:pt x="0" y="0"/>
                  </a:moveTo>
                  <a:lnTo>
                    <a:pt x="0" y="295"/>
                  </a:lnTo>
                  <a:lnTo>
                    <a:pt x="13" y="295"/>
                  </a:lnTo>
                  <a:lnTo>
                    <a:pt x="1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8"/>
            <p:cNvSpPr/>
            <p:nvPr/>
          </p:nvSpPr>
          <p:spPr>
            <a:xfrm>
              <a:off x="1600300" y="1438925"/>
              <a:ext cx="35425" cy="45225"/>
            </a:xfrm>
            <a:custGeom>
              <a:avLst/>
              <a:gdLst/>
              <a:ahLst/>
              <a:cxnLst/>
              <a:rect l="l" t="t" r="r" b="b"/>
              <a:pathLst>
                <a:path w="1417" h="1809" extrusionOk="0">
                  <a:moveTo>
                    <a:pt x="528" y="1"/>
                  </a:moveTo>
                  <a:cubicBezTo>
                    <a:pt x="523" y="1"/>
                    <a:pt x="518" y="1"/>
                    <a:pt x="513" y="1"/>
                  </a:cubicBezTo>
                  <a:cubicBezTo>
                    <a:pt x="513" y="1"/>
                    <a:pt x="95" y="270"/>
                    <a:pt x="1" y="853"/>
                  </a:cubicBezTo>
                  <a:lnTo>
                    <a:pt x="1" y="1809"/>
                  </a:lnTo>
                  <a:lnTo>
                    <a:pt x="1417" y="1809"/>
                  </a:lnTo>
                  <a:lnTo>
                    <a:pt x="1417" y="691"/>
                  </a:lnTo>
                  <a:cubicBezTo>
                    <a:pt x="1286" y="490"/>
                    <a:pt x="915" y="1"/>
                    <a:pt x="528" y="1"/>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8"/>
            <p:cNvSpPr/>
            <p:nvPr/>
          </p:nvSpPr>
          <p:spPr>
            <a:xfrm>
              <a:off x="1635700" y="1456200"/>
              <a:ext cx="1400" cy="27950"/>
            </a:xfrm>
            <a:custGeom>
              <a:avLst/>
              <a:gdLst/>
              <a:ahLst/>
              <a:cxnLst/>
              <a:rect l="l" t="t" r="r" b="b"/>
              <a:pathLst>
                <a:path w="56" h="1118" extrusionOk="0">
                  <a:moveTo>
                    <a:pt x="1" y="0"/>
                  </a:moveTo>
                  <a:lnTo>
                    <a:pt x="1" y="1118"/>
                  </a:lnTo>
                  <a:lnTo>
                    <a:pt x="56" y="1118"/>
                  </a:lnTo>
                  <a:lnTo>
                    <a:pt x="56" y="65"/>
                  </a:lnTo>
                  <a:cubicBezTo>
                    <a:pt x="56" y="65"/>
                    <a:pt x="43" y="39"/>
                    <a:pt x="1"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8"/>
            <p:cNvSpPr/>
            <p:nvPr/>
          </p:nvSpPr>
          <p:spPr>
            <a:xfrm>
              <a:off x="1637075" y="1450125"/>
              <a:ext cx="45650" cy="34025"/>
            </a:xfrm>
            <a:custGeom>
              <a:avLst/>
              <a:gdLst/>
              <a:ahLst/>
              <a:cxnLst/>
              <a:rect l="l" t="t" r="r" b="b"/>
              <a:pathLst>
                <a:path w="1826" h="1361" extrusionOk="0">
                  <a:moveTo>
                    <a:pt x="743" y="0"/>
                  </a:moveTo>
                  <a:lnTo>
                    <a:pt x="1" y="282"/>
                  </a:lnTo>
                  <a:lnTo>
                    <a:pt x="1" y="1361"/>
                  </a:lnTo>
                  <a:lnTo>
                    <a:pt x="1825" y="1361"/>
                  </a:lnTo>
                  <a:lnTo>
                    <a:pt x="1825" y="405"/>
                  </a:lnTo>
                  <a:lnTo>
                    <a:pt x="743" y="0"/>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8"/>
            <p:cNvSpPr/>
            <p:nvPr/>
          </p:nvSpPr>
          <p:spPr>
            <a:xfrm>
              <a:off x="1599675" y="1437550"/>
              <a:ext cx="84650" cy="22725"/>
            </a:xfrm>
            <a:custGeom>
              <a:avLst/>
              <a:gdLst/>
              <a:ahLst/>
              <a:cxnLst/>
              <a:rect l="l" t="t" r="r" b="b"/>
              <a:pathLst>
                <a:path w="3386" h="909" extrusionOk="0">
                  <a:moveTo>
                    <a:pt x="606" y="1"/>
                  </a:moveTo>
                  <a:cubicBezTo>
                    <a:pt x="606" y="1"/>
                    <a:pt x="133" y="244"/>
                    <a:pt x="0" y="908"/>
                  </a:cubicBezTo>
                  <a:lnTo>
                    <a:pt x="26" y="908"/>
                  </a:lnTo>
                  <a:cubicBezTo>
                    <a:pt x="26" y="908"/>
                    <a:pt x="214" y="163"/>
                    <a:pt x="606" y="82"/>
                  </a:cubicBezTo>
                  <a:cubicBezTo>
                    <a:pt x="606" y="82"/>
                    <a:pt x="742" y="82"/>
                    <a:pt x="917" y="179"/>
                  </a:cubicBezTo>
                  <a:cubicBezTo>
                    <a:pt x="1024" y="244"/>
                    <a:pt x="1134" y="341"/>
                    <a:pt x="1228" y="503"/>
                  </a:cubicBezTo>
                  <a:cubicBezTo>
                    <a:pt x="1296" y="610"/>
                    <a:pt x="1348" y="746"/>
                    <a:pt x="1390" y="908"/>
                  </a:cubicBezTo>
                  <a:lnTo>
                    <a:pt x="3373" y="908"/>
                  </a:lnTo>
                  <a:cubicBezTo>
                    <a:pt x="3373" y="908"/>
                    <a:pt x="3386" y="717"/>
                    <a:pt x="3292" y="516"/>
                  </a:cubicBezTo>
                  <a:cubicBezTo>
                    <a:pt x="3240" y="406"/>
                    <a:pt x="3172" y="312"/>
                    <a:pt x="3078" y="218"/>
                  </a:cubicBezTo>
                  <a:cubicBezTo>
                    <a:pt x="3010" y="150"/>
                    <a:pt x="2916" y="98"/>
                    <a:pt x="2819" y="56"/>
                  </a:cubicBezTo>
                  <a:lnTo>
                    <a:pt x="606"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8"/>
            <p:cNvSpPr/>
            <p:nvPr/>
          </p:nvSpPr>
          <p:spPr>
            <a:xfrm>
              <a:off x="1607025" y="1469950"/>
              <a:ext cx="17275" cy="14200"/>
            </a:xfrm>
            <a:custGeom>
              <a:avLst/>
              <a:gdLst/>
              <a:ahLst/>
              <a:cxnLst/>
              <a:rect l="l" t="t" r="r" b="b"/>
              <a:pathLst>
                <a:path w="691" h="568" extrusionOk="0">
                  <a:moveTo>
                    <a:pt x="1" y="1"/>
                  </a:moveTo>
                  <a:lnTo>
                    <a:pt x="1" y="568"/>
                  </a:lnTo>
                  <a:lnTo>
                    <a:pt x="691" y="568"/>
                  </a:lnTo>
                  <a:lnTo>
                    <a:pt x="691" y="1"/>
                  </a:ln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8"/>
            <p:cNvSpPr/>
            <p:nvPr/>
          </p:nvSpPr>
          <p:spPr>
            <a:xfrm>
              <a:off x="1614800" y="1469950"/>
              <a:ext cx="350" cy="14200"/>
            </a:xfrm>
            <a:custGeom>
              <a:avLst/>
              <a:gdLst/>
              <a:ahLst/>
              <a:cxnLst/>
              <a:rect l="l" t="t" r="r" b="b"/>
              <a:pathLst>
                <a:path w="14" h="568" extrusionOk="0">
                  <a:moveTo>
                    <a:pt x="1" y="1"/>
                  </a:moveTo>
                  <a:lnTo>
                    <a:pt x="1" y="568"/>
                  </a:lnTo>
                  <a:lnTo>
                    <a:pt x="14" y="568"/>
                  </a:lnTo>
                  <a:lnTo>
                    <a:pt x="1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8"/>
            <p:cNvSpPr/>
            <p:nvPr/>
          </p:nvSpPr>
          <p:spPr>
            <a:xfrm>
              <a:off x="1676625" y="1463550"/>
              <a:ext cx="22600" cy="27100"/>
            </a:xfrm>
            <a:custGeom>
              <a:avLst/>
              <a:gdLst/>
              <a:ahLst/>
              <a:cxnLst/>
              <a:rect l="l" t="t" r="r" b="b"/>
              <a:pathLst>
                <a:path w="904" h="1084" extrusionOk="0">
                  <a:moveTo>
                    <a:pt x="862" y="338"/>
                  </a:moveTo>
                  <a:cubicBezTo>
                    <a:pt x="836" y="338"/>
                    <a:pt x="810" y="367"/>
                    <a:pt x="810" y="393"/>
                  </a:cubicBezTo>
                  <a:cubicBezTo>
                    <a:pt x="810" y="406"/>
                    <a:pt x="823" y="419"/>
                    <a:pt x="836" y="435"/>
                  </a:cubicBezTo>
                  <a:lnTo>
                    <a:pt x="862" y="435"/>
                  </a:lnTo>
                  <a:cubicBezTo>
                    <a:pt x="891" y="435"/>
                    <a:pt x="904" y="419"/>
                    <a:pt x="904" y="393"/>
                  </a:cubicBezTo>
                  <a:cubicBezTo>
                    <a:pt x="904" y="367"/>
                    <a:pt x="891" y="338"/>
                    <a:pt x="862" y="338"/>
                  </a:cubicBezTo>
                  <a:close/>
                  <a:moveTo>
                    <a:pt x="486" y="1"/>
                  </a:moveTo>
                  <a:cubicBezTo>
                    <a:pt x="350" y="1"/>
                    <a:pt x="227" y="124"/>
                    <a:pt x="227" y="273"/>
                  </a:cubicBezTo>
                  <a:cubicBezTo>
                    <a:pt x="227" y="406"/>
                    <a:pt x="324" y="516"/>
                    <a:pt x="457" y="529"/>
                  </a:cubicBezTo>
                  <a:lnTo>
                    <a:pt x="457" y="678"/>
                  </a:lnTo>
                  <a:lnTo>
                    <a:pt x="405" y="623"/>
                  </a:lnTo>
                  <a:lnTo>
                    <a:pt x="405" y="568"/>
                  </a:lnTo>
                  <a:lnTo>
                    <a:pt x="389" y="568"/>
                  </a:lnTo>
                  <a:lnTo>
                    <a:pt x="389" y="662"/>
                  </a:lnTo>
                  <a:lnTo>
                    <a:pt x="282" y="555"/>
                  </a:lnTo>
                  <a:lnTo>
                    <a:pt x="282" y="529"/>
                  </a:lnTo>
                  <a:cubicBezTo>
                    <a:pt x="282" y="461"/>
                    <a:pt x="243" y="419"/>
                    <a:pt x="188" y="419"/>
                  </a:cubicBezTo>
                  <a:cubicBezTo>
                    <a:pt x="146" y="419"/>
                    <a:pt x="107" y="448"/>
                    <a:pt x="94" y="474"/>
                  </a:cubicBezTo>
                  <a:lnTo>
                    <a:pt x="65" y="474"/>
                  </a:lnTo>
                  <a:cubicBezTo>
                    <a:pt x="26" y="474"/>
                    <a:pt x="0" y="500"/>
                    <a:pt x="0" y="542"/>
                  </a:cubicBezTo>
                  <a:cubicBezTo>
                    <a:pt x="0" y="581"/>
                    <a:pt x="26" y="623"/>
                    <a:pt x="65" y="623"/>
                  </a:cubicBezTo>
                  <a:cubicBezTo>
                    <a:pt x="94" y="623"/>
                    <a:pt x="107" y="610"/>
                    <a:pt x="120" y="597"/>
                  </a:cubicBezTo>
                  <a:cubicBezTo>
                    <a:pt x="133" y="610"/>
                    <a:pt x="162" y="623"/>
                    <a:pt x="188" y="623"/>
                  </a:cubicBezTo>
                  <a:cubicBezTo>
                    <a:pt x="214" y="623"/>
                    <a:pt x="243" y="610"/>
                    <a:pt x="269" y="581"/>
                  </a:cubicBezTo>
                  <a:lnTo>
                    <a:pt x="457" y="730"/>
                  </a:lnTo>
                  <a:lnTo>
                    <a:pt x="457" y="1083"/>
                  </a:lnTo>
                  <a:lnTo>
                    <a:pt x="525" y="1083"/>
                  </a:lnTo>
                  <a:lnTo>
                    <a:pt x="525" y="691"/>
                  </a:lnTo>
                  <a:lnTo>
                    <a:pt x="567" y="678"/>
                  </a:lnTo>
                  <a:lnTo>
                    <a:pt x="606" y="691"/>
                  </a:lnTo>
                  <a:lnTo>
                    <a:pt x="619" y="678"/>
                  </a:lnTo>
                  <a:lnTo>
                    <a:pt x="593" y="662"/>
                  </a:lnTo>
                  <a:lnTo>
                    <a:pt x="742" y="581"/>
                  </a:lnTo>
                  <a:cubicBezTo>
                    <a:pt x="755" y="610"/>
                    <a:pt x="781" y="623"/>
                    <a:pt x="810" y="623"/>
                  </a:cubicBezTo>
                  <a:cubicBezTo>
                    <a:pt x="862" y="623"/>
                    <a:pt x="904" y="581"/>
                    <a:pt x="904" y="529"/>
                  </a:cubicBezTo>
                  <a:cubicBezTo>
                    <a:pt x="904" y="487"/>
                    <a:pt x="875" y="448"/>
                    <a:pt x="836" y="435"/>
                  </a:cubicBezTo>
                  <a:lnTo>
                    <a:pt x="810" y="435"/>
                  </a:lnTo>
                  <a:cubicBezTo>
                    <a:pt x="768" y="435"/>
                    <a:pt x="729" y="474"/>
                    <a:pt x="729" y="529"/>
                  </a:cubicBezTo>
                  <a:lnTo>
                    <a:pt x="729" y="555"/>
                  </a:lnTo>
                  <a:lnTo>
                    <a:pt x="619" y="610"/>
                  </a:lnTo>
                  <a:lnTo>
                    <a:pt x="632" y="542"/>
                  </a:lnTo>
                  <a:lnTo>
                    <a:pt x="606" y="542"/>
                  </a:lnTo>
                  <a:lnTo>
                    <a:pt x="606" y="610"/>
                  </a:lnTo>
                  <a:lnTo>
                    <a:pt x="525" y="636"/>
                  </a:lnTo>
                  <a:lnTo>
                    <a:pt x="525" y="529"/>
                  </a:lnTo>
                  <a:cubicBezTo>
                    <a:pt x="661" y="500"/>
                    <a:pt x="755" y="393"/>
                    <a:pt x="755" y="273"/>
                  </a:cubicBezTo>
                  <a:cubicBezTo>
                    <a:pt x="755" y="124"/>
                    <a:pt x="632" y="1"/>
                    <a:pt x="486" y="1"/>
                  </a:cubicBezTo>
                  <a:close/>
                </a:path>
              </a:pathLst>
            </a:custGeom>
            <a:solidFill>
              <a:srgbClr val="0C55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38"/>
            <p:cNvSpPr/>
            <p:nvPr/>
          </p:nvSpPr>
          <p:spPr>
            <a:xfrm>
              <a:off x="1260750" y="1482850"/>
              <a:ext cx="282875" cy="3750"/>
            </a:xfrm>
            <a:custGeom>
              <a:avLst/>
              <a:gdLst/>
              <a:ahLst/>
              <a:cxnLst/>
              <a:rect l="l" t="t" r="r" b="b"/>
              <a:pathLst>
                <a:path w="11315" h="150" extrusionOk="0">
                  <a:moveTo>
                    <a:pt x="892" y="0"/>
                  </a:moveTo>
                  <a:lnTo>
                    <a:pt x="1" y="149"/>
                  </a:lnTo>
                  <a:lnTo>
                    <a:pt x="10787" y="149"/>
                  </a:lnTo>
                  <a:lnTo>
                    <a:pt x="11315" y="0"/>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38"/>
            <p:cNvSpPr/>
            <p:nvPr/>
          </p:nvSpPr>
          <p:spPr>
            <a:xfrm>
              <a:off x="1287400" y="1477075"/>
              <a:ext cx="271800" cy="3775"/>
            </a:xfrm>
            <a:custGeom>
              <a:avLst/>
              <a:gdLst/>
              <a:ahLst/>
              <a:cxnLst/>
              <a:rect l="l" t="t" r="r" b="b"/>
              <a:pathLst>
                <a:path w="10872" h="151" extrusionOk="0">
                  <a:moveTo>
                    <a:pt x="908" y="1"/>
                  </a:moveTo>
                  <a:lnTo>
                    <a:pt x="1" y="150"/>
                  </a:lnTo>
                  <a:lnTo>
                    <a:pt x="10343" y="150"/>
                  </a:lnTo>
                  <a:lnTo>
                    <a:pt x="10871"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38"/>
            <p:cNvSpPr/>
            <p:nvPr/>
          </p:nvSpPr>
          <p:spPr>
            <a:xfrm>
              <a:off x="16347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8"/>
            <p:cNvSpPr/>
            <p:nvPr/>
          </p:nvSpPr>
          <p:spPr>
            <a:xfrm>
              <a:off x="1633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8"/>
            <p:cNvSpPr/>
            <p:nvPr/>
          </p:nvSpPr>
          <p:spPr>
            <a:xfrm>
              <a:off x="1631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8"/>
            <p:cNvSpPr/>
            <p:nvPr/>
          </p:nvSpPr>
          <p:spPr>
            <a:xfrm>
              <a:off x="1629625"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8"/>
            <p:cNvSpPr/>
            <p:nvPr/>
          </p:nvSpPr>
          <p:spPr>
            <a:xfrm>
              <a:off x="16280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8"/>
            <p:cNvSpPr/>
            <p:nvPr/>
          </p:nvSpPr>
          <p:spPr>
            <a:xfrm>
              <a:off x="1626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8"/>
            <p:cNvSpPr/>
            <p:nvPr/>
          </p:nvSpPr>
          <p:spPr>
            <a:xfrm>
              <a:off x="16249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38"/>
            <p:cNvSpPr/>
            <p:nvPr/>
          </p:nvSpPr>
          <p:spPr>
            <a:xfrm>
              <a:off x="16232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38"/>
            <p:cNvSpPr/>
            <p:nvPr/>
          </p:nvSpPr>
          <p:spPr>
            <a:xfrm>
              <a:off x="162152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8"/>
            <p:cNvSpPr/>
            <p:nvPr/>
          </p:nvSpPr>
          <p:spPr>
            <a:xfrm>
              <a:off x="16199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8"/>
            <p:cNvSpPr/>
            <p:nvPr/>
          </p:nvSpPr>
          <p:spPr>
            <a:xfrm>
              <a:off x="1618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8"/>
            <p:cNvSpPr/>
            <p:nvPr/>
          </p:nvSpPr>
          <p:spPr>
            <a:xfrm>
              <a:off x="1616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8"/>
            <p:cNvSpPr/>
            <p:nvPr/>
          </p:nvSpPr>
          <p:spPr>
            <a:xfrm>
              <a:off x="1614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8"/>
            <p:cNvSpPr/>
            <p:nvPr/>
          </p:nvSpPr>
          <p:spPr>
            <a:xfrm>
              <a:off x="16131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8"/>
            <p:cNvSpPr/>
            <p:nvPr/>
          </p:nvSpPr>
          <p:spPr>
            <a:xfrm>
              <a:off x="1611400" y="1484875"/>
              <a:ext cx="750" cy="3000"/>
            </a:xfrm>
            <a:custGeom>
              <a:avLst/>
              <a:gdLst/>
              <a:ahLst/>
              <a:cxnLst/>
              <a:rect l="l" t="t" r="r" b="b"/>
              <a:pathLst>
                <a:path w="30"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8"/>
            <p:cNvSpPr/>
            <p:nvPr/>
          </p:nvSpPr>
          <p:spPr>
            <a:xfrm>
              <a:off x="1610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8"/>
            <p:cNvSpPr/>
            <p:nvPr/>
          </p:nvSpPr>
          <p:spPr>
            <a:xfrm>
              <a:off x="16084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8"/>
            <p:cNvSpPr/>
            <p:nvPr/>
          </p:nvSpPr>
          <p:spPr>
            <a:xfrm>
              <a:off x="1606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8"/>
            <p:cNvSpPr/>
            <p:nvPr/>
          </p:nvSpPr>
          <p:spPr>
            <a:xfrm>
              <a:off x="16050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8"/>
            <p:cNvSpPr/>
            <p:nvPr/>
          </p:nvSpPr>
          <p:spPr>
            <a:xfrm>
              <a:off x="16033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38"/>
            <p:cNvSpPr/>
            <p:nvPr/>
          </p:nvSpPr>
          <p:spPr>
            <a:xfrm>
              <a:off x="1601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38"/>
            <p:cNvSpPr/>
            <p:nvPr/>
          </p:nvSpPr>
          <p:spPr>
            <a:xfrm>
              <a:off x="1600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38"/>
            <p:cNvSpPr/>
            <p:nvPr/>
          </p:nvSpPr>
          <p:spPr>
            <a:xfrm>
              <a:off x="15982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8"/>
            <p:cNvSpPr/>
            <p:nvPr/>
          </p:nvSpPr>
          <p:spPr>
            <a:xfrm>
              <a:off x="15965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8"/>
            <p:cNvSpPr/>
            <p:nvPr/>
          </p:nvSpPr>
          <p:spPr>
            <a:xfrm>
              <a:off x="1595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8"/>
            <p:cNvSpPr/>
            <p:nvPr/>
          </p:nvSpPr>
          <p:spPr>
            <a:xfrm>
              <a:off x="15936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8"/>
            <p:cNvSpPr/>
            <p:nvPr/>
          </p:nvSpPr>
          <p:spPr>
            <a:xfrm>
              <a:off x="15919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8"/>
            <p:cNvSpPr/>
            <p:nvPr/>
          </p:nvSpPr>
          <p:spPr>
            <a:xfrm>
              <a:off x="15901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8"/>
            <p:cNvSpPr/>
            <p:nvPr/>
          </p:nvSpPr>
          <p:spPr>
            <a:xfrm>
              <a:off x="15884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38"/>
            <p:cNvSpPr/>
            <p:nvPr/>
          </p:nvSpPr>
          <p:spPr>
            <a:xfrm>
              <a:off x="1586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38"/>
            <p:cNvSpPr/>
            <p:nvPr/>
          </p:nvSpPr>
          <p:spPr>
            <a:xfrm>
              <a:off x="1585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8"/>
            <p:cNvSpPr/>
            <p:nvPr/>
          </p:nvSpPr>
          <p:spPr>
            <a:xfrm>
              <a:off x="1583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8"/>
            <p:cNvSpPr/>
            <p:nvPr/>
          </p:nvSpPr>
          <p:spPr>
            <a:xfrm>
              <a:off x="15817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8"/>
            <p:cNvSpPr/>
            <p:nvPr/>
          </p:nvSpPr>
          <p:spPr>
            <a:xfrm>
              <a:off x="1580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8"/>
            <p:cNvSpPr/>
            <p:nvPr/>
          </p:nvSpPr>
          <p:spPr>
            <a:xfrm>
              <a:off x="15786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8"/>
            <p:cNvSpPr/>
            <p:nvPr/>
          </p:nvSpPr>
          <p:spPr>
            <a:xfrm>
              <a:off x="15769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8"/>
            <p:cNvSpPr/>
            <p:nvPr/>
          </p:nvSpPr>
          <p:spPr>
            <a:xfrm>
              <a:off x="1575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38"/>
            <p:cNvSpPr/>
            <p:nvPr/>
          </p:nvSpPr>
          <p:spPr>
            <a:xfrm>
              <a:off x="157367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38"/>
            <p:cNvSpPr/>
            <p:nvPr/>
          </p:nvSpPr>
          <p:spPr>
            <a:xfrm>
              <a:off x="15719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38"/>
            <p:cNvSpPr/>
            <p:nvPr/>
          </p:nvSpPr>
          <p:spPr>
            <a:xfrm>
              <a:off x="1570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38"/>
            <p:cNvSpPr/>
            <p:nvPr/>
          </p:nvSpPr>
          <p:spPr>
            <a:xfrm>
              <a:off x="1568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38"/>
            <p:cNvSpPr/>
            <p:nvPr/>
          </p:nvSpPr>
          <p:spPr>
            <a:xfrm>
              <a:off x="15668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38"/>
            <p:cNvSpPr/>
            <p:nvPr/>
          </p:nvSpPr>
          <p:spPr>
            <a:xfrm>
              <a:off x="15652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38"/>
            <p:cNvSpPr/>
            <p:nvPr/>
          </p:nvSpPr>
          <p:spPr>
            <a:xfrm>
              <a:off x="1563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38"/>
            <p:cNvSpPr/>
            <p:nvPr/>
          </p:nvSpPr>
          <p:spPr>
            <a:xfrm>
              <a:off x="15621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38"/>
            <p:cNvSpPr/>
            <p:nvPr/>
          </p:nvSpPr>
          <p:spPr>
            <a:xfrm>
              <a:off x="15604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38"/>
            <p:cNvSpPr/>
            <p:nvPr/>
          </p:nvSpPr>
          <p:spPr>
            <a:xfrm>
              <a:off x="155875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38"/>
            <p:cNvSpPr/>
            <p:nvPr/>
          </p:nvSpPr>
          <p:spPr>
            <a:xfrm>
              <a:off x="155715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38"/>
            <p:cNvSpPr/>
            <p:nvPr/>
          </p:nvSpPr>
          <p:spPr>
            <a:xfrm>
              <a:off x="1555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38"/>
            <p:cNvSpPr/>
            <p:nvPr/>
          </p:nvSpPr>
          <p:spPr>
            <a:xfrm>
              <a:off x="1553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38"/>
            <p:cNvSpPr/>
            <p:nvPr/>
          </p:nvSpPr>
          <p:spPr>
            <a:xfrm>
              <a:off x="1552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38"/>
            <p:cNvSpPr/>
            <p:nvPr/>
          </p:nvSpPr>
          <p:spPr>
            <a:xfrm>
              <a:off x="15503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38"/>
            <p:cNvSpPr/>
            <p:nvPr/>
          </p:nvSpPr>
          <p:spPr>
            <a:xfrm>
              <a:off x="1549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38"/>
            <p:cNvSpPr/>
            <p:nvPr/>
          </p:nvSpPr>
          <p:spPr>
            <a:xfrm>
              <a:off x="154735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38"/>
            <p:cNvSpPr/>
            <p:nvPr/>
          </p:nvSpPr>
          <p:spPr>
            <a:xfrm>
              <a:off x="15456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38"/>
            <p:cNvSpPr/>
            <p:nvPr/>
          </p:nvSpPr>
          <p:spPr>
            <a:xfrm>
              <a:off x="1543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38"/>
            <p:cNvSpPr/>
            <p:nvPr/>
          </p:nvSpPr>
          <p:spPr>
            <a:xfrm>
              <a:off x="15422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38"/>
            <p:cNvSpPr/>
            <p:nvPr/>
          </p:nvSpPr>
          <p:spPr>
            <a:xfrm>
              <a:off x="1540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38"/>
            <p:cNvSpPr/>
            <p:nvPr/>
          </p:nvSpPr>
          <p:spPr>
            <a:xfrm>
              <a:off x="1538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38"/>
            <p:cNvSpPr/>
            <p:nvPr/>
          </p:nvSpPr>
          <p:spPr>
            <a:xfrm>
              <a:off x="1537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38"/>
            <p:cNvSpPr/>
            <p:nvPr/>
          </p:nvSpPr>
          <p:spPr>
            <a:xfrm>
              <a:off x="15355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38"/>
            <p:cNvSpPr/>
            <p:nvPr/>
          </p:nvSpPr>
          <p:spPr>
            <a:xfrm>
              <a:off x="15338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38"/>
            <p:cNvSpPr/>
            <p:nvPr/>
          </p:nvSpPr>
          <p:spPr>
            <a:xfrm>
              <a:off x="1532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38"/>
            <p:cNvSpPr/>
            <p:nvPr/>
          </p:nvSpPr>
          <p:spPr>
            <a:xfrm>
              <a:off x="153082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38"/>
            <p:cNvSpPr/>
            <p:nvPr/>
          </p:nvSpPr>
          <p:spPr>
            <a:xfrm>
              <a:off x="15291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38"/>
            <p:cNvSpPr/>
            <p:nvPr/>
          </p:nvSpPr>
          <p:spPr>
            <a:xfrm>
              <a:off x="15274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38"/>
            <p:cNvSpPr/>
            <p:nvPr/>
          </p:nvSpPr>
          <p:spPr>
            <a:xfrm>
              <a:off x="15257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38"/>
            <p:cNvSpPr/>
            <p:nvPr/>
          </p:nvSpPr>
          <p:spPr>
            <a:xfrm>
              <a:off x="1524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38"/>
            <p:cNvSpPr/>
            <p:nvPr/>
          </p:nvSpPr>
          <p:spPr>
            <a:xfrm>
              <a:off x="1522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38"/>
            <p:cNvSpPr/>
            <p:nvPr/>
          </p:nvSpPr>
          <p:spPr>
            <a:xfrm>
              <a:off x="15207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38"/>
            <p:cNvSpPr/>
            <p:nvPr/>
          </p:nvSpPr>
          <p:spPr>
            <a:xfrm>
              <a:off x="15190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38"/>
            <p:cNvSpPr/>
            <p:nvPr/>
          </p:nvSpPr>
          <p:spPr>
            <a:xfrm>
              <a:off x="1517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38"/>
            <p:cNvSpPr/>
            <p:nvPr/>
          </p:nvSpPr>
          <p:spPr>
            <a:xfrm>
              <a:off x="15159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38"/>
            <p:cNvSpPr/>
            <p:nvPr/>
          </p:nvSpPr>
          <p:spPr>
            <a:xfrm>
              <a:off x="151420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38"/>
            <p:cNvSpPr/>
            <p:nvPr/>
          </p:nvSpPr>
          <p:spPr>
            <a:xfrm>
              <a:off x="1512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38"/>
            <p:cNvSpPr/>
            <p:nvPr/>
          </p:nvSpPr>
          <p:spPr>
            <a:xfrm>
              <a:off x="151090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38"/>
            <p:cNvSpPr/>
            <p:nvPr/>
          </p:nvSpPr>
          <p:spPr>
            <a:xfrm>
              <a:off x="1509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38"/>
            <p:cNvSpPr/>
            <p:nvPr/>
          </p:nvSpPr>
          <p:spPr>
            <a:xfrm>
              <a:off x="1507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38"/>
            <p:cNvSpPr/>
            <p:nvPr/>
          </p:nvSpPr>
          <p:spPr>
            <a:xfrm>
              <a:off x="1505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38"/>
            <p:cNvSpPr/>
            <p:nvPr/>
          </p:nvSpPr>
          <p:spPr>
            <a:xfrm>
              <a:off x="15040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38"/>
            <p:cNvSpPr/>
            <p:nvPr/>
          </p:nvSpPr>
          <p:spPr>
            <a:xfrm>
              <a:off x="15024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38"/>
            <p:cNvSpPr/>
            <p:nvPr/>
          </p:nvSpPr>
          <p:spPr>
            <a:xfrm>
              <a:off x="1501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38"/>
            <p:cNvSpPr/>
            <p:nvPr/>
          </p:nvSpPr>
          <p:spPr>
            <a:xfrm>
              <a:off x="14993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38"/>
            <p:cNvSpPr/>
            <p:nvPr/>
          </p:nvSpPr>
          <p:spPr>
            <a:xfrm>
              <a:off x="1497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38"/>
            <p:cNvSpPr/>
            <p:nvPr/>
          </p:nvSpPr>
          <p:spPr>
            <a:xfrm>
              <a:off x="1495975"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38"/>
            <p:cNvSpPr/>
            <p:nvPr/>
          </p:nvSpPr>
          <p:spPr>
            <a:xfrm>
              <a:off x="149437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38"/>
            <p:cNvSpPr/>
            <p:nvPr/>
          </p:nvSpPr>
          <p:spPr>
            <a:xfrm>
              <a:off x="1492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38"/>
            <p:cNvSpPr/>
            <p:nvPr/>
          </p:nvSpPr>
          <p:spPr>
            <a:xfrm>
              <a:off x="1490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38"/>
            <p:cNvSpPr/>
            <p:nvPr/>
          </p:nvSpPr>
          <p:spPr>
            <a:xfrm>
              <a:off x="14892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38"/>
            <p:cNvSpPr/>
            <p:nvPr/>
          </p:nvSpPr>
          <p:spPr>
            <a:xfrm>
              <a:off x="148755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38"/>
            <p:cNvSpPr/>
            <p:nvPr/>
          </p:nvSpPr>
          <p:spPr>
            <a:xfrm>
              <a:off x="1486275"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38"/>
            <p:cNvSpPr/>
            <p:nvPr/>
          </p:nvSpPr>
          <p:spPr>
            <a:xfrm>
              <a:off x="148457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38"/>
            <p:cNvSpPr/>
            <p:nvPr/>
          </p:nvSpPr>
          <p:spPr>
            <a:xfrm>
              <a:off x="148285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38"/>
            <p:cNvSpPr/>
            <p:nvPr/>
          </p:nvSpPr>
          <p:spPr>
            <a:xfrm>
              <a:off x="14811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38"/>
            <p:cNvSpPr/>
            <p:nvPr/>
          </p:nvSpPr>
          <p:spPr>
            <a:xfrm>
              <a:off x="147945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38"/>
            <p:cNvSpPr/>
            <p:nvPr/>
          </p:nvSpPr>
          <p:spPr>
            <a:xfrm>
              <a:off x="147775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38"/>
            <p:cNvSpPr/>
            <p:nvPr/>
          </p:nvSpPr>
          <p:spPr>
            <a:xfrm>
              <a:off x="14761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38"/>
            <p:cNvSpPr/>
            <p:nvPr/>
          </p:nvSpPr>
          <p:spPr>
            <a:xfrm>
              <a:off x="147445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38"/>
            <p:cNvSpPr/>
            <p:nvPr/>
          </p:nvSpPr>
          <p:spPr>
            <a:xfrm>
              <a:off x="14727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38"/>
            <p:cNvSpPr/>
            <p:nvPr/>
          </p:nvSpPr>
          <p:spPr>
            <a:xfrm>
              <a:off x="147102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38"/>
            <p:cNvSpPr/>
            <p:nvPr/>
          </p:nvSpPr>
          <p:spPr>
            <a:xfrm>
              <a:off x="1469650"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38"/>
            <p:cNvSpPr/>
            <p:nvPr/>
          </p:nvSpPr>
          <p:spPr>
            <a:xfrm>
              <a:off x="146805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38"/>
            <p:cNvSpPr/>
            <p:nvPr/>
          </p:nvSpPr>
          <p:spPr>
            <a:xfrm>
              <a:off x="1466350"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38"/>
            <p:cNvSpPr/>
            <p:nvPr/>
          </p:nvSpPr>
          <p:spPr>
            <a:xfrm>
              <a:off x="14646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38"/>
            <p:cNvSpPr/>
            <p:nvPr/>
          </p:nvSpPr>
          <p:spPr>
            <a:xfrm>
              <a:off x="146292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38"/>
            <p:cNvSpPr/>
            <p:nvPr/>
          </p:nvSpPr>
          <p:spPr>
            <a:xfrm>
              <a:off x="146122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38"/>
            <p:cNvSpPr/>
            <p:nvPr/>
          </p:nvSpPr>
          <p:spPr>
            <a:xfrm>
              <a:off x="145952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38"/>
            <p:cNvSpPr/>
            <p:nvPr/>
          </p:nvSpPr>
          <p:spPr>
            <a:xfrm>
              <a:off x="14579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38"/>
            <p:cNvSpPr/>
            <p:nvPr/>
          </p:nvSpPr>
          <p:spPr>
            <a:xfrm>
              <a:off x="145622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38"/>
            <p:cNvSpPr/>
            <p:nvPr/>
          </p:nvSpPr>
          <p:spPr>
            <a:xfrm>
              <a:off x="14548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38"/>
            <p:cNvSpPr/>
            <p:nvPr/>
          </p:nvSpPr>
          <p:spPr>
            <a:xfrm>
              <a:off x="145312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38"/>
            <p:cNvSpPr/>
            <p:nvPr/>
          </p:nvSpPr>
          <p:spPr>
            <a:xfrm>
              <a:off x="145142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38"/>
            <p:cNvSpPr/>
            <p:nvPr/>
          </p:nvSpPr>
          <p:spPr>
            <a:xfrm>
              <a:off x="1449825"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38"/>
            <p:cNvSpPr/>
            <p:nvPr/>
          </p:nvSpPr>
          <p:spPr>
            <a:xfrm>
              <a:off x="1448125" y="1484875"/>
              <a:ext cx="325" cy="3000"/>
            </a:xfrm>
            <a:custGeom>
              <a:avLst/>
              <a:gdLst/>
              <a:ahLst/>
              <a:cxnLst/>
              <a:rect l="l" t="t" r="r" b="b"/>
              <a:pathLst>
                <a:path w="13"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38"/>
            <p:cNvSpPr/>
            <p:nvPr/>
          </p:nvSpPr>
          <p:spPr>
            <a:xfrm>
              <a:off x="14464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38"/>
            <p:cNvSpPr/>
            <p:nvPr/>
          </p:nvSpPr>
          <p:spPr>
            <a:xfrm>
              <a:off x="144470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38"/>
            <p:cNvSpPr/>
            <p:nvPr/>
          </p:nvSpPr>
          <p:spPr>
            <a:xfrm>
              <a:off x="1443000"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38"/>
            <p:cNvSpPr/>
            <p:nvPr/>
          </p:nvSpPr>
          <p:spPr>
            <a:xfrm>
              <a:off x="1441300"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38"/>
            <p:cNvSpPr/>
            <p:nvPr/>
          </p:nvSpPr>
          <p:spPr>
            <a:xfrm>
              <a:off x="1440025"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38"/>
            <p:cNvSpPr/>
            <p:nvPr/>
          </p:nvSpPr>
          <p:spPr>
            <a:xfrm>
              <a:off x="14383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38"/>
            <p:cNvSpPr/>
            <p:nvPr/>
          </p:nvSpPr>
          <p:spPr>
            <a:xfrm>
              <a:off x="1436600"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38"/>
            <p:cNvSpPr/>
            <p:nvPr/>
          </p:nvSpPr>
          <p:spPr>
            <a:xfrm>
              <a:off x="1434900"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38"/>
            <p:cNvSpPr/>
            <p:nvPr/>
          </p:nvSpPr>
          <p:spPr>
            <a:xfrm>
              <a:off x="1433200" y="1484875"/>
              <a:ext cx="450" cy="3000"/>
            </a:xfrm>
            <a:custGeom>
              <a:avLst/>
              <a:gdLst/>
              <a:ahLst/>
              <a:cxnLst/>
              <a:rect l="l" t="t" r="r" b="b"/>
              <a:pathLst>
                <a:path w="18" h="120" extrusionOk="0">
                  <a:moveTo>
                    <a:pt x="17" y="0"/>
                  </a:moveTo>
                  <a:lnTo>
                    <a:pt x="1" y="13"/>
                  </a:lnTo>
                  <a:lnTo>
                    <a:pt x="1" y="120"/>
                  </a:lnTo>
                  <a:lnTo>
                    <a:pt x="17" y="120"/>
                  </a:lnTo>
                  <a:lnTo>
                    <a:pt x="17"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38"/>
            <p:cNvSpPr/>
            <p:nvPr/>
          </p:nvSpPr>
          <p:spPr>
            <a:xfrm>
              <a:off x="1431600" y="1484875"/>
              <a:ext cx="350" cy="3000"/>
            </a:xfrm>
            <a:custGeom>
              <a:avLst/>
              <a:gdLst/>
              <a:ahLst/>
              <a:cxnLst/>
              <a:rect l="l" t="t" r="r" b="b"/>
              <a:pathLst>
                <a:path w="14" h="120" extrusionOk="0">
                  <a:moveTo>
                    <a:pt x="13" y="0"/>
                  </a:moveTo>
                  <a:lnTo>
                    <a:pt x="0" y="13"/>
                  </a:lnTo>
                  <a:lnTo>
                    <a:pt x="0" y="120"/>
                  </a:lnTo>
                  <a:lnTo>
                    <a:pt x="13" y="120"/>
                  </a:lnTo>
                  <a:lnTo>
                    <a:pt x="13"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38"/>
            <p:cNvSpPr/>
            <p:nvPr/>
          </p:nvSpPr>
          <p:spPr>
            <a:xfrm>
              <a:off x="1429900"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38"/>
            <p:cNvSpPr/>
            <p:nvPr/>
          </p:nvSpPr>
          <p:spPr>
            <a:xfrm>
              <a:off x="14281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38"/>
            <p:cNvSpPr/>
            <p:nvPr/>
          </p:nvSpPr>
          <p:spPr>
            <a:xfrm>
              <a:off x="1426475"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38"/>
            <p:cNvSpPr/>
            <p:nvPr/>
          </p:nvSpPr>
          <p:spPr>
            <a:xfrm>
              <a:off x="1424775" y="1484875"/>
              <a:ext cx="775" cy="3000"/>
            </a:xfrm>
            <a:custGeom>
              <a:avLst/>
              <a:gdLst/>
              <a:ahLst/>
              <a:cxnLst/>
              <a:rect l="l" t="t" r="r" b="b"/>
              <a:pathLst>
                <a:path w="31" h="120" extrusionOk="0">
                  <a:moveTo>
                    <a:pt x="14" y="0"/>
                  </a:moveTo>
                  <a:lnTo>
                    <a:pt x="1" y="13"/>
                  </a:lnTo>
                  <a:lnTo>
                    <a:pt x="1" y="120"/>
                  </a:lnTo>
                  <a:lnTo>
                    <a:pt x="30" y="120"/>
                  </a:lnTo>
                  <a:lnTo>
                    <a:pt x="30"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38"/>
            <p:cNvSpPr/>
            <p:nvPr/>
          </p:nvSpPr>
          <p:spPr>
            <a:xfrm>
              <a:off x="1423500" y="1484875"/>
              <a:ext cx="350" cy="3000"/>
            </a:xfrm>
            <a:custGeom>
              <a:avLst/>
              <a:gdLst/>
              <a:ahLst/>
              <a:cxnLst/>
              <a:rect l="l" t="t" r="r" b="b"/>
              <a:pathLst>
                <a:path w="14"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38"/>
            <p:cNvSpPr/>
            <p:nvPr/>
          </p:nvSpPr>
          <p:spPr>
            <a:xfrm>
              <a:off x="1421800" y="1484875"/>
              <a:ext cx="325" cy="3000"/>
            </a:xfrm>
            <a:custGeom>
              <a:avLst/>
              <a:gdLst/>
              <a:ahLst/>
              <a:cxnLst/>
              <a:rect l="l" t="t" r="r" b="b"/>
              <a:pathLst>
                <a:path w="13" h="120" extrusionOk="0">
                  <a:moveTo>
                    <a:pt x="0" y="0"/>
                  </a:moveTo>
                  <a:lnTo>
                    <a:pt x="0" y="13"/>
                  </a:lnTo>
                  <a:lnTo>
                    <a:pt x="0" y="120"/>
                  </a:lnTo>
                  <a:lnTo>
                    <a:pt x="13" y="120"/>
                  </a:lnTo>
                  <a:lnTo>
                    <a:pt x="13" y="13"/>
                  </a:ln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38"/>
            <p:cNvSpPr/>
            <p:nvPr/>
          </p:nvSpPr>
          <p:spPr>
            <a:xfrm>
              <a:off x="14200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38"/>
            <p:cNvSpPr/>
            <p:nvPr/>
          </p:nvSpPr>
          <p:spPr>
            <a:xfrm>
              <a:off x="14183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38"/>
            <p:cNvSpPr/>
            <p:nvPr/>
          </p:nvSpPr>
          <p:spPr>
            <a:xfrm>
              <a:off x="1416675" y="1484875"/>
              <a:ext cx="350" cy="3000"/>
            </a:xfrm>
            <a:custGeom>
              <a:avLst/>
              <a:gdLst/>
              <a:ahLst/>
              <a:cxnLst/>
              <a:rect l="l" t="t" r="r" b="b"/>
              <a:pathLst>
                <a:path w="14" h="120" extrusionOk="0">
                  <a:moveTo>
                    <a:pt x="14" y="0"/>
                  </a:moveTo>
                  <a:lnTo>
                    <a:pt x="1" y="13"/>
                  </a:lnTo>
                  <a:lnTo>
                    <a:pt x="1" y="120"/>
                  </a:lnTo>
                  <a:lnTo>
                    <a:pt x="14" y="120"/>
                  </a:lnTo>
                  <a:lnTo>
                    <a:pt x="14"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38"/>
            <p:cNvSpPr/>
            <p:nvPr/>
          </p:nvSpPr>
          <p:spPr>
            <a:xfrm>
              <a:off x="1414975" y="1484875"/>
              <a:ext cx="775" cy="3000"/>
            </a:xfrm>
            <a:custGeom>
              <a:avLst/>
              <a:gdLst/>
              <a:ahLst/>
              <a:cxnLst/>
              <a:rect l="l" t="t" r="r" b="b"/>
              <a:pathLst>
                <a:path w="31" h="120" extrusionOk="0">
                  <a:moveTo>
                    <a:pt x="17" y="0"/>
                  </a:moveTo>
                  <a:lnTo>
                    <a:pt x="1" y="13"/>
                  </a:lnTo>
                  <a:lnTo>
                    <a:pt x="1" y="120"/>
                  </a:lnTo>
                  <a:lnTo>
                    <a:pt x="30" y="120"/>
                  </a:lnTo>
                  <a:lnTo>
                    <a:pt x="30" y="13"/>
                  </a:lnTo>
                  <a:lnTo>
                    <a:pt x="1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38"/>
            <p:cNvSpPr/>
            <p:nvPr/>
          </p:nvSpPr>
          <p:spPr>
            <a:xfrm>
              <a:off x="14133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38"/>
            <p:cNvSpPr/>
            <p:nvPr/>
          </p:nvSpPr>
          <p:spPr>
            <a:xfrm>
              <a:off x="1411675" y="1484875"/>
              <a:ext cx="650" cy="3000"/>
            </a:xfrm>
            <a:custGeom>
              <a:avLst/>
              <a:gdLst/>
              <a:ahLst/>
              <a:cxnLst/>
              <a:rect l="l" t="t" r="r" b="b"/>
              <a:pathLst>
                <a:path w="26" h="120" extrusionOk="0">
                  <a:moveTo>
                    <a:pt x="13" y="0"/>
                  </a:moveTo>
                  <a:lnTo>
                    <a:pt x="0" y="13"/>
                  </a:lnTo>
                  <a:lnTo>
                    <a:pt x="0" y="120"/>
                  </a:lnTo>
                  <a:lnTo>
                    <a:pt x="26" y="120"/>
                  </a:lnTo>
                  <a:lnTo>
                    <a:pt x="26" y="13"/>
                  </a:lnTo>
                  <a:lnTo>
                    <a:pt x="1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38"/>
            <p:cNvSpPr/>
            <p:nvPr/>
          </p:nvSpPr>
          <p:spPr>
            <a:xfrm>
              <a:off x="1409950" y="1484875"/>
              <a:ext cx="675" cy="3000"/>
            </a:xfrm>
            <a:custGeom>
              <a:avLst/>
              <a:gdLst/>
              <a:ahLst/>
              <a:cxnLst/>
              <a:rect l="l" t="t" r="r" b="b"/>
              <a:pathLst>
                <a:path w="27" h="120" extrusionOk="0">
                  <a:moveTo>
                    <a:pt x="14" y="0"/>
                  </a:moveTo>
                  <a:lnTo>
                    <a:pt x="1" y="13"/>
                  </a:lnTo>
                  <a:lnTo>
                    <a:pt x="1" y="120"/>
                  </a:lnTo>
                  <a:lnTo>
                    <a:pt x="27" y="120"/>
                  </a:lnTo>
                  <a:lnTo>
                    <a:pt x="27" y="13"/>
                  </a:lnTo>
                  <a:lnTo>
                    <a:pt x="1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38"/>
            <p:cNvSpPr/>
            <p:nvPr/>
          </p:nvSpPr>
          <p:spPr>
            <a:xfrm>
              <a:off x="1408575" y="1484875"/>
              <a:ext cx="350" cy="3000"/>
            </a:xfrm>
            <a:custGeom>
              <a:avLst/>
              <a:gdLst/>
              <a:ahLst/>
              <a:cxnLst/>
              <a:rect l="l" t="t" r="r" b="b"/>
              <a:pathLst>
                <a:path w="14" h="120" extrusionOk="0">
                  <a:moveTo>
                    <a:pt x="1" y="0"/>
                  </a:moveTo>
                  <a:lnTo>
                    <a:pt x="1" y="13"/>
                  </a:lnTo>
                  <a:lnTo>
                    <a:pt x="1" y="120"/>
                  </a:lnTo>
                  <a:lnTo>
                    <a:pt x="14" y="120"/>
                  </a:lnTo>
                  <a:lnTo>
                    <a:pt x="14"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38"/>
            <p:cNvSpPr/>
            <p:nvPr/>
          </p:nvSpPr>
          <p:spPr>
            <a:xfrm>
              <a:off x="1406875" y="1484875"/>
              <a:ext cx="450" cy="3000"/>
            </a:xfrm>
            <a:custGeom>
              <a:avLst/>
              <a:gdLst/>
              <a:ahLst/>
              <a:cxnLst/>
              <a:rect l="l" t="t" r="r" b="b"/>
              <a:pathLst>
                <a:path w="18" h="120" extrusionOk="0">
                  <a:moveTo>
                    <a:pt x="1" y="0"/>
                  </a:moveTo>
                  <a:lnTo>
                    <a:pt x="1" y="13"/>
                  </a:lnTo>
                  <a:lnTo>
                    <a:pt x="1" y="120"/>
                  </a:lnTo>
                  <a:lnTo>
                    <a:pt x="17" y="120"/>
                  </a:lnTo>
                  <a:lnTo>
                    <a:pt x="17" y="13"/>
                  </a:ln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54918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170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B3E8-68B9-7C20-842C-3AD10C4A1F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7EBF30-D42B-9069-83C7-7EC254D3E4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42BDD-6876-88E7-6D8D-3A27EB937833}"/>
              </a:ext>
            </a:extLst>
          </p:cNvPr>
          <p:cNvSpPr>
            <a:spLocks noGrp="1"/>
          </p:cNvSpPr>
          <p:nvPr>
            <p:ph type="dt" sz="half" idx="10"/>
          </p:nvPr>
        </p:nvSpPr>
        <p:spPr>
          <a:xfrm>
            <a:off x="838200" y="6356350"/>
            <a:ext cx="2743200" cy="365125"/>
          </a:xfrm>
          <a:prstGeom prst="rect">
            <a:avLst/>
          </a:prstGeom>
        </p:spPr>
        <p:txBody>
          <a:bodyPr/>
          <a:lstStyle/>
          <a:p>
            <a:fld id="{F9BC2D4B-9FDE-4B74-AAC6-3F7C589A3D05}" type="datetimeFigureOut">
              <a:rPr lang="en-US" smtClean="0"/>
              <a:t>4/17/2025</a:t>
            </a:fld>
            <a:endParaRPr lang="en-US"/>
          </a:p>
        </p:txBody>
      </p:sp>
      <p:sp>
        <p:nvSpPr>
          <p:cNvPr id="5" name="Footer Placeholder 4">
            <a:extLst>
              <a:ext uri="{FF2B5EF4-FFF2-40B4-BE49-F238E27FC236}">
                <a16:creationId xmlns:a16="http://schemas.microsoft.com/office/drawing/2014/main" id="{32C9A569-36F5-C920-5E70-687DCE8ECF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0F59833-5E82-B011-9B9D-A0C9D7F5DB1D}"/>
              </a:ext>
            </a:extLst>
          </p:cNvPr>
          <p:cNvSpPr>
            <a:spLocks noGrp="1"/>
          </p:cNvSpPr>
          <p:nvPr>
            <p:ph type="sldNum" sz="quarter" idx="12"/>
          </p:nvPr>
        </p:nvSpPr>
        <p:spPr>
          <a:xfrm>
            <a:off x="8610600" y="6356350"/>
            <a:ext cx="2743200" cy="365125"/>
          </a:xfrm>
          <a:prstGeom prst="rect">
            <a:avLst/>
          </a:prstGeom>
        </p:spPr>
        <p:txBody>
          <a:bodyPr/>
          <a:lstStyle/>
          <a:p>
            <a:fld id="{9C77213E-2203-48A1-A87C-6140CEC8C673}" type="slidenum">
              <a:rPr lang="en-US" smtClean="0"/>
              <a:t>‹#›</a:t>
            </a:fld>
            <a:endParaRPr lang="en-US"/>
          </a:p>
        </p:txBody>
      </p:sp>
    </p:spTree>
    <p:extLst>
      <p:ext uri="{BB962C8B-B14F-4D97-AF65-F5344CB8AC3E}">
        <p14:creationId xmlns:p14="http://schemas.microsoft.com/office/powerpoint/2010/main" val="855917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2564967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14373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22224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3825258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41617866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468261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8334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45082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47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16747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0372344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36331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76370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2025/4/17</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6955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7339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80"/>
        <p:cNvGrpSpPr/>
        <p:nvPr/>
      </p:nvGrpSpPr>
      <p:grpSpPr>
        <a:xfrm>
          <a:off x="0" y="0"/>
          <a:ext cx="0" cy="0"/>
          <a:chOff x="0" y="0"/>
          <a:chExt cx="0" cy="0"/>
        </a:xfrm>
      </p:grpSpPr>
      <p:sp>
        <p:nvSpPr>
          <p:cNvPr id="281" name="Google Shape;281;p6"/>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2" name="Google Shape;282;p6"/>
          <p:cNvSpPr/>
          <p:nvPr/>
        </p:nvSpPr>
        <p:spPr>
          <a:xfrm>
            <a:off x="2834733" y="5198367"/>
            <a:ext cx="6522528" cy="1659635"/>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6"/>
          <p:cNvSpPr/>
          <p:nvPr/>
        </p:nvSpPr>
        <p:spPr>
          <a:xfrm>
            <a:off x="-2103499" y="1195594"/>
            <a:ext cx="5112172" cy="1175101"/>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6"/>
          <p:cNvSpPr/>
          <p:nvPr/>
        </p:nvSpPr>
        <p:spPr>
          <a:xfrm>
            <a:off x="7821396" y="111234"/>
            <a:ext cx="4426056" cy="958308"/>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69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833067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579348354"/>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4053804"/>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241991953"/>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041673840"/>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175543020"/>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635146254"/>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813872986"/>
      </p:ext>
    </p:extLst>
  </p:cSld>
  <p:clrMapOvr>
    <a:masterClrMapping/>
  </p:clrMapOvr>
  <p:transitio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995733282"/>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455276496"/>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2109960663"/>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3379598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B3E65B62-663A-4EB7-968A-2D3CCD27B3DC}" type="datetimeFigureOut">
              <a:rPr lang="zh-CN" altLang="en-US" smtClean="0"/>
              <a:t>2025/4/17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1739319069"/>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557600" y="1569867"/>
            <a:ext cx="7077200" cy="3155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SzPts val="5500"/>
              <a:buNone/>
              <a:defRPr sz="7980"/>
            </a:lvl1pPr>
            <a:lvl2pPr lvl="1" rtl="0">
              <a:spcBef>
                <a:spcPts val="0"/>
              </a:spcBef>
              <a:spcAft>
                <a:spcPts val="0"/>
              </a:spcAft>
              <a:buSzPts val="5200"/>
              <a:buNone/>
              <a:defRPr sz="6916"/>
            </a:lvl2pPr>
            <a:lvl3pPr lvl="2" rtl="0">
              <a:spcBef>
                <a:spcPts val="0"/>
              </a:spcBef>
              <a:spcAft>
                <a:spcPts val="0"/>
              </a:spcAft>
              <a:buSzPts val="5200"/>
              <a:buNone/>
              <a:defRPr sz="6916"/>
            </a:lvl3pPr>
            <a:lvl4pPr lvl="3" rtl="0">
              <a:spcBef>
                <a:spcPts val="0"/>
              </a:spcBef>
              <a:spcAft>
                <a:spcPts val="0"/>
              </a:spcAft>
              <a:buSzPts val="5200"/>
              <a:buNone/>
              <a:defRPr sz="6916"/>
            </a:lvl4pPr>
            <a:lvl5pPr lvl="4" rtl="0">
              <a:spcBef>
                <a:spcPts val="0"/>
              </a:spcBef>
              <a:spcAft>
                <a:spcPts val="0"/>
              </a:spcAft>
              <a:buSzPts val="5200"/>
              <a:buNone/>
              <a:defRPr sz="6916"/>
            </a:lvl5pPr>
            <a:lvl6pPr lvl="5" rtl="0">
              <a:spcBef>
                <a:spcPts val="0"/>
              </a:spcBef>
              <a:spcAft>
                <a:spcPts val="0"/>
              </a:spcAft>
              <a:buSzPts val="5200"/>
              <a:buNone/>
              <a:defRPr sz="6916"/>
            </a:lvl6pPr>
            <a:lvl7pPr lvl="6" rtl="0">
              <a:spcBef>
                <a:spcPts val="0"/>
              </a:spcBef>
              <a:spcAft>
                <a:spcPts val="0"/>
              </a:spcAft>
              <a:buSzPts val="5200"/>
              <a:buNone/>
              <a:defRPr sz="6916"/>
            </a:lvl7pPr>
            <a:lvl8pPr lvl="7" rtl="0">
              <a:spcBef>
                <a:spcPts val="0"/>
              </a:spcBef>
              <a:spcAft>
                <a:spcPts val="0"/>
              </a:spcAft>
              <a:buSzPts val="5200"/>
              <a:buNone/>
              <a:defRPr sz="6916"/>
            </a:lvl8pPr>
            <a:lvl9pPr lvl="8" rtl="0">
              <a:spcBef>
                <a:spcPts val="0"/>
              </a:spcBef>
              <a:spcAft>
                <a:spcPts val="0"/>
              </a:spcAft>
              <a:buSzPts val="5200"/>
              <a:buNone/>
              <a:defRPr sz="6916"/>
            </a:lvl9pPr>
          </a:lstStyle>
          <a:p>
            <a:endParaRPr/>
          </a:p>
        </p:txBody>
      </p:sp>
      <p:sp>
        <p:nvSpPr>
          <p:cNvPr id="10" name="Google Shape;10;p2"/>
          <p:cNvSpPr txBox="1">
            <a:spLocks noGrp="1"/>
          </p:cNvSpPr>
          <p:nvPr>
            <p:ph type="subTitle" idx="1"/>
          </p:nvPr>
        </p:nvSpPr>
        <p:spPr>
          <a:xfrm>
            <a:off x="2557600" y="4709533"/>
            <a:ext cx="7077200" cy="61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2261"/>
            </a:lvl1pPr>
            <a:lvl2pPr lvl="1" algn="ctr" rtl="0">
              <a:lnSpc>
                <a:spcPct val="100000"/>
              </a:lnSpc>
              <a:spcBef>
                <a:spcPts val="0"/>
              </a:spcBef>
              <a:spcAft>
                <a:spcPts val="0"/>
              </a:spcAft>
              <a:buSzPts val="1800"/>
              <a:buNone/>
              <a:defRPr sz="2394"/>
            </a:lvl2pPr>
            <a:lvl3pPr lvl="2" algn="ctr" rtl="0">
              <a:lnSpc>
                <a:spcPct val="100000"/>
              </a:lnSpc>
              <a:spcBef>
                <a:spcPts val="0"/>
              </a:spcBef>
              <a:spcAft>
                <a:spcPts val="0"/>
              </a:spcAft>
              <a:buSzPts val="1800"/>
              <a:buNone/>
              <a:defRPr sz="2394"/>
            </a:lvl3pPr>
            <a:lvl4pPr lvl="3" algn="ctr" rtl="0">
              <a:lnSpc>
                <a:spcPct val="100000"/>
              </a:lnSpc>
              <a:spcBef>
                <a:spcPts val="0"/>
              </a:spcBef>
              <a:spcAft>
                <a:spcPts val="0"/>
              </a:spcAft>
              <a:buSzPts val="1800"/>
              <a:buNone/>
              <a:defRPr sz="2394"/>
            </a:lvl4pPr>
            <a:lvl5pPr lvl="4" algn="ctr" rtl="0">
              <a:lnSpc>
                <a:spcPct val="100000"/>
              </a:lnSpc>
              <a:spcBef>
                <a:spcPts val="0"/>
              </a:spcBef>
              <a:spcAft>
                <a:spcPts val="0"/>
              </a:spcAft>
              <a:buSzPts val="1800"/>
              <a:buNone/>
              <a:defRPr sz="2394"/>
            </a:lvl5pPr>
            <a:lvl6pPr lvl="5" algn="ctr" rtl="0">
              <a:lnSpc>
                <a:spcPct val="100000"/>
              </a:lnSpc>
              <a:spcBef>
                <a:spcPts val="0"/>
              </a:spcBef>
              <a:spcAft>
                <a:spcPts val="0"/>
              </a:spcAft>
              <a:buSzPts val="1800"/>
              <a:buNone/>
              <a:defRPr sz="2394"/>
            </a:lvl6pPr>
            <a:lvl7pPr lvl="6" algn="ctr" rtl="0">
              <a:lnSpc>
                <a:spcPct val="100000"/>
              </a:lnSpc>
              <a:spcBef>
                <a:spcPts val="0"/>
              </a:spcBef>
              <a:spcAft>
                <a:spcPts val="0"/>
              </a:spcAft>
              <a:buSzPts val="1800"/>
              <a:buNone/>
              <a:defRPr sz="2394"/>
            </a:lvl7pPr>
            <a:lvl8pPr lvl="7" algn="ctr" rtl="0">
              <a:lnSpc>
                <a:spcPct val="100000"/>
              </a:lnSpc>
              <a:spcBef>
                <a:spcPts val="0"/>
              </a:spcBef>
              <a:spcAft>
                <a:spcPts val="0"/>
              </a:spcAft>
              <a:buSzPts val="1800"/>
              <a:buNone/>
              <a:defRPr sz="2394"/>
            </a:lvl8pPr>
            <a:lvl9pPr lvl="8" algn="ctr" rtl="0">
              <a:lnSpc>
                <a:spcPct val="100000"/>
              </a:lnSpc>
              <a:spcBef>
                <a:spcPts val="0"/>
              </a:spcBef>
              <a:spcAft>
                <a:spcPts val="0"/>
              </a:spcAft>
              <a:buSzPts val="1800"/>
              <a:buNone/>
              <a:defRPr sz="2394"/>
            </a:lvl9pPr>
          </a:lstStyle>
          <a:p>
            <a:endParaRPr/>
          </a:p>
        </p:txBody>
      </p:sp>
      <p:sp>
        <p:nvSpPr>
          <p:cNvPr id="11" name="Google Shape;11;p2"/>
          <p:cNvSpPr/>
          <p:nvPr/>
        </p:nvSpPr>
        <p:spPr>
          <a:xfrm>
            <a:off x="7310858" y="-318197"/>
            <a:ext cx="1471611" cy="730581"/>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2" name="Google Shape;12;p2"/>
          <p:cNvSpPr/>
          <p:nvPr/>
        </p:nvSpPr>
        <p:spPr>
          <a:xfrm>
            <a:off x="3428734" y="-322700"/>
            <a:ext cx="1123437" cy="730616"/>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11541157" y="294734"/>
            <a:ext cx="1123747" cy="730596"/>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4" name="Google Shape;14;p2"/>
          <p:cNvGrpSpPr/>
          <p:nvPr/>
        </p:nvGrpSpPr>
        <p:grpSpPr>
          <a:xfrm>
            <a:off x="1849559" y="4967985"/>
            <a:ext cx="835746" cy="1692677"/>
            <a:chOff x="3739625" y="3597525"/>
            <a:chExt cx="543350" cy="1100475"/>
          </a:xfrm>
        </p:grpSpPr>
        <p:sp>
          <p:nvSpPr>
            <p:cNvPr id="15" name="Google Shape;15;p2"/>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9" name="Google Shape;39;p2"/>
          <p:cNvGrpSpPr/>
          <p:nvPr/>
        </p:nvGrpSpPr>
        <p:grpSpPr>
          <a:xfrm>
            <a:off x="5072189" y="5558591"/>
            <a:ext cx="589203" cy="1230325"/>
            <a:chOff x="2707300" y="3957900"/>
            <a:chExt cx="329950" cy="688975"/>
          </a:xfrm>
        </p:grpSpPr>
        <p:sp>
          <p:nvSpPr>
            <p:cNvPr id="40" name="Google Shape;40;p2"/>
            <p:cNvSpPr/>
            <p:nvPr/>
          </p:nvSpPr>
          <p:spPr>
            <a:xfrm>
              <a:off x="2772750" y="4259325"/>
              <a:ext cx="91675" cy="387550"/>
            </a:xfrm>
            <a:custGeom>
              <a:avLst/>
              <a:gdLst/>
              <a:ahLst/>
              <a:cxnLst/>
              <a:rect l="l" t="t" r="r" b="b"/>
              <a:pathLst>
                <a:path w="3667" h="15502" extrusionOk="0">
                  <a:moveTo>
                    <a:pt x="3510" y="1"/>
                  </a:moveTo>
                  <a:cubicBezTo>
                    <a:pt x="2750" y="2148"/>
                    <a:pt x="2096" y="4373"/>
                    <a:pt x="1546" y="6573"/>
                  </a:cubicBezTo>
                  <a:cubicBezTo>
                    <a:pt x="917" y="9191"/>
                    <a:pt x="315" y="12805"/>
                    <a:pt x="1" y="15475"/>
                  </a:cubicBezTo>
                  <a:lnTo>
                    <a:pt x="158" y="15502"/>
                  </a:lnTo>
                  <a:cubicBezTo>
                    <a:pt x="446" y="12831"/>
                    <a:pt x="1048" y="9217"/>
                    <a:pt x="1703" y="6625"/>
                  </a:cubicBezTo>
                  <a:cubicBezTo>
                    <a:pt x="2227" y="4400"/>
                    <a:pt x="2881" y="2200"/>
                    <a:pt x="3667" y="53"/>
                  </a:cubicBezTo>
                  <a:lnTo>
                    <a:pt x="35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2707300" y="4304500"/>
              <a:ext cx="113275" cy="86925"/>
            </a:xfrm>
            <a:custGeom>
              <a:avLst/>
              <a:gdLst/>
              <a:ahLst/>
              <a:cxnLst/>
              <a:rect l="l" t="t" r="r" b="b"/>
              <a:pathLst>
                <a:path w="4531" h="3477" extrusionOk="0">
                  <a:moveTo>
                    <a:pt x="760" y="0"/>
                  </a:moveTo>
                  <a:cubicBezTo>
                    <a:pt x="524" y="0"/>
                    <a:pt x="262" y="26"/>
                    <a:pt x="0" y="26"/>
                  </a:cubicBezTo>
                  <a:cubicBezTo>
                    <a:pt x="184" y="184"/>
                    <a:pt x="341" y="367"/>
                    <a:pt x="472" y="550"/>
                  </a:cubicBezTo>
                  <a:cubicBezTo>
                    <a:pt x="786" y="995"/>
                    <a:pt x="1022" y="1467"/>
                    <a:pt x="1283" y="1938"/>
                  </a:cubicBezTo>
                  <a:cubicBezTo>
                    <a:pt x="1467" y="2278"/>
                    <a:pt x="1807" y="2566"/>
                    <a:pt x="2095" y="2802"/>
                  </a:cubicBezTo>
                  <a:cubicBezTo>
                    <a:pt x="2436" y="3038"/>
                    <a:pt x="2802" y="3221"/>
                    <a:pt x="3195" y="3326"/>
                  </a:cubicBezTo>
                  <a:cubicBezTo>
                    <a:pt x="3506" y="3423"/>
                    <a:pt x="3831" y="3477"/>
                    <a:pt x="4160" y="3477"/>
                  </a:cubicBezTo>
                  <a:cubicBezTo>
                    <a:pt x="4274" y="3477"/>
                    <a:pt x="4389" y="3470"/>
                    <a:pt x="4504" y="3457"/>
                  </a:cubicBezTo>
                  <a:cubicBezTo>
                    <a:pt x="4530" y="3457"/>
                    <a:pt x="4504" y="2959"/>
                    <a:pt x="4504" y="2907"/>
                  </a:cubicBezTo>
                  <a:cubicBezTo>
                    <a:pt x="4452" y="2514"/>
                    <a:pt x="4347" y="2121"/>
                    <a:pt x="4138" y="1781"/>
                  </a:cubicBezTo>
                  <a:cubicBezTo>
                    <a:pt x="3980" y="1467"/>
                    <a:pt x="3719" y="1205"/>
                    <a:pt x="3457" y="969"/>
                  </a:cubicBezTo>
                  <a:cubicBezTo>
                    <a:pt x="3195" y="760"/>
                    <a:pt x="2933" y="603"/>
                    <a:pt x="2619" y="472"/>
                  </a:cubicBezTo>
                  <a:cubicBezTo>
                    <a:pt x="2357" y="341"/>
                    <a:pt x="2069" y="236"/>
                    <a:pt x="1807" y="184"/>
                  </a:cubicBezTo>
                  <a:cubicBezTo>
                    <a:pt x="1493" y="79"/>
                    <a:pt x="1179" y="26"/>
                    <a:pt x="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2730200" y="3957900"/>
              <a:ext cx="307050" cy="321100"/>
            </a:xfrm>
            <a:custGeom>
              <a:avLst/>
              <a:gdLst/>
              <a:ahLst/>
              <a:cxnLst/>
              <a:rect l="l" t="t" r="r" b="b"/>
              <a:pathLst>
                <a:path w="12282" h="12844" extrusionOk="0">
                  <a:moveTo>
                    <a:pt x="6836" y="1"/>
                  </a:moveTo>
                  <a:cubicBezTo>
                    <a:pt x="5855" y="1"/>
                    <a:pt x="4902" y="297"/>
                    <a:pt x="4033" y="720"/>
                  </a:cubicBezTo>
                  <a:lnTo>
                    <a:pt x="3929" y="772"/>
                  </a:lnTo>
                  <a:cubicBezTo>
                    <a:pt x="3929" y="772"/>
                    <a:pt x="3929" y="798"/>
                    <a:pt x="3902" y="798"/>
                  </a:cubicBezTo>
                  <a:cubicBezTo>
                    <a:pt x="3195" y="1165"/>
                    <a:pt x="2541" y="1662"/>
                    <a:pt x="2069" y="2160"/>
                  </a:cubicBezTo>
                  <a:cubicBezTo>
                    <a:pt x="1886" y="2317"/>
                    <a:pt x="1729" y="2500"/>
                    <a:pt x="1598" y="2684"/>
                  </a:cubicBezTo>
                  <a:cubicBezTo>
                    <a:pt x="1572" y="2710"/>
                    <a:pt x="1546" y="2736"/>
                    <a:pt x="1520" y="2788"/>
                  </a:cubicBezTo>
                  <a:cubicBezTo>
                    <a:pt x="813" y="3731"/>
                    <a:pt x="472" y="4700"/>
                    <a:pt x="289" y="5433"/>
                  </a:cubicBezTo>
                  <a:cubicBezTo>
                    <a:pt x="289" y="5433"/>
                    <a:pt x="289" y="5433"/>
                    <a:pt x="289" y="5459"/>
                  </a:cubicBezTo>
                  <a:cubicBezTo>
                    <a:pt x="289" y="5485"/>
                    <a:pt x="263" y="5512"/>
                    <a:pt x="263" y="5564"/>
                  </a:cubicBezTo>
                  <a:cubicBezTo>
                    <a:pt x="184" y="6009"/>
                    <a:pt x="132" y="6323"/>
                    <a:pt x="132" y="6533"/>
                  </a:cubicBezTo>
                  <a:cubicBezTo>
                    <a:pt x="79" y="7004"/>
                    <a:pt x="1" y="7737"/>
                    <a:pt x="158" y="8575"/>
                  </a:cubicBezTo>
                  <a:lnTo>
                    <a:pt x="184" y="8680"/>
                  </a:lnTo>
                  <a:lnTo>
                    <a:pt x="184" y="8706"/>
                  </a:lnTo>
                  <a:cubicBezTo>
                    <a:pt x="289" y="9256"/>
                    <a:pt x="498" y="9832"/>
                    <a:pt x="865" y="10408"/>
                  </a:cubicBezTo>
                  <a:cubicBezTo>
                    <a:pt x="1127" y="10827"/>
                    <a:pt x="1441" y="11167"/>
                    <a:pt x="1781" y="11455"/>
                  </a:cubicBezTo>
                  <a:cubicBezTo>
                    <a:pt x="1781" y="11455"/>
                    <a:pt x="1781" y="11482"/>
                    <a:pt x="1808" y="11482"/>
                  </a:cubicBezTo>
                  <a:cubicBezTo>
                    <a:pt x="1834" y="11508"/>
                    <a:pt x="1860" y="11534"/>
                    <a:pt x="1886" y="11534"/>
                  </a:cubicBezTo>
                  <a:lnTo>
                    <a:pt x="1886" y="11560"/>
                  </a:lnTo>
                  <a:cubicBezTo>
                    <a:pt x="2776" y="12293"/>
                    <a:pt x="3902" y="12686"/>
                    <a:pt x="4950" y="12791"/>
                  </a:cubicBezTo>
                  <a:lnTo>
                    <a:pt x="5107" y="12817"/>
                  </a:lnTo>
                  <a:cubicBezTo>
                    <a:pt x="5395" y="12843"/>
                    <a:pt x="5683" y="12843"/>
                    <a:pt x="5971" y="12843"/>
                  </a:cubicBezTo>
                  <a:cubicBezTo>
                    <a:pt x="6835" y="12791"/>
                    <a:pt x="7621" y="12555"/>
                    <a:pt x="8249" y="12215"/>
                  </a:cubicBezTo>
                  <a:lnTo>
                    <a:pt x="8275" y="12215"/>
                  </a:lnTo>
                  <a:cubicBezTo>
                    <a:pt x="8301" y="12215"/>
                    <a:pt x="8328" y="12189"/>
                    <a:pt x="8380" y="12162"/>
                  </a:cubicBezTo>
                  <a:cubicBezTo>
                    <a:pt x="9532" y="11534"/>
                    <a:pt x="10318" y="10644"/>
                    <a:pt x="10684" y="10172"/>
                  </a:cubicBezTo>
                  <a:cubicBezTo>
                    <a:pt x="10684" y="10146"/>
                    <a:pt x="10684" y="10146"/>
                    <a:pt x="10684" y="10146"/>
                  </a:cubicBezTo>
                  <a:cubicBezTo>
                    <a:pt x="10710" y="10120"/>
                    <a:pt x="10736" y="10094"/>
                    <a:pt x="10763" y="10068"/>
                  </a:cubicBezTo>
                  <a:cubicBezTo>
                    <a:pt x="10763" y="10068"/>
                    <a:pt x="10763" y="10068"/>
                    <a:pt x="10763" y="10041"/>
                  </a:cubicBezTo>
                  <a:cubicBezTo>
                    <a:pt x="10789" y="10015"/>
                    <a:pt x="10815" y="9989"/>
                    <a:pt x="10815" y="9963"/>
                  </a:cubicBezTo>
                  <a:cubicBezTo>
                    <a:pt x="11103" y="9596"/>
                    <a:pt x="11679" y="8811"/>
                    <a:pt x="11967" y="7632"/>
                  </a:cubicBezTo>
                  <a:cubicBezTo>
                    <a:pt x="11993" y="7554"/>
                    <a:pt x="11993" y="7502"/>
                    <a:pt x="12020" y="7423"/>
                  </a:cubicBezTo>
                  <a:cubicBezTo>
                    <a:pt x="12020" y="7423"/>
                    <a:pt x="12020" y="7423"/>
                    <a:pt x="12020" y="7397"/>
                  </a:cubicBezTo>
                  <a:cubicBezTo>
                    <a:pt x="12020" y="7371"/>
                    <a:pt x="12020" y="7344"/>
                    <a:pt x="12046" y="7292"/>
                  </a:cubicBezTo>
                  <a:lnTo>
                    <a:pt x="12046" y="7266"/>
                  </a:lnTo>
                  <a:cubicBezTo>
                    <a:pt x="12281" y="5983"/>
                    <a:pt x="12046" y="4909"/>
                    <a:pt x="11836" y="4307"/>
                  </a:cubicBezTo>
                  <a:cubicBezTo>
                    <a:pt x="11836" y="4255"/>
                    <a:pt x="11810" y="4229"/>
                    <a:pt x="11810" y="4202"/>
                  </a:cubicBezTo>
                  <a:lnTo>
                    <a:pt x="11810" y="4176"/>
                  </a:lnTo>
                  <a:cubicBezTo>
                    <a:pt x="11784" y="4098"/>
                    <a:pt x="11758" y="4019"/>
                    <a:pt x="11731" y="3967"/>
                  </a:cubicBezTo>
                  <a:cubicBezTo>
                    <a:pt x="11574" y="3574"/>
                    <a:pt x="11182" y="2474"/>
                    <a:pt x="10291" y="1532"/>
                  </a:cubicBezTo>
                  <a:cubicBezTo>
                    <a:pt x="10265" y="1505"/>
                    <a:pt x="10239" y="1479"/>
                    <a:pt x="10213" y="1453"/>
                  </a:cubicBezTo>
                  <a:lnTo>
                    <a:pt x="10187" y="1427"/>
                  </a:lnTo>
                  <a:cubicBezTo>
                    <a:pt x="9768" y="1008"/>
                    <a:pt x="9270" y="615"/>
                    <a:pt x="8616" y="353"/>
                  </a:cubicBezTo>
                  <a:cubicBezTo>
                    <a:pt x="8197" y="196"/>
                    <a:pt x="7751" y="91"/>
                    <a:pt x="7333" y="39"/>
                  </a:cubicBezTo>
                  <a:lnTo>
                    <a:pt x="7306" y="39"/>
                  </a:lnTo>
                  <a:cubicBezTo>
                    <a:pt x="7280" y="39"/>
                    <a:pt x="7228" y="13"/>
                    <a:pt x="7202" y="13"/>
                  </a:cubicBezTo>
                  <a:lnTo>
                    <a:pt x="7175" y="13"/>
                  </a:lnTo>
                  <a:cubicBezTo>
                    <a:pt x="7062" y="5"/>
                    <a:pt x="6949" y="1"/>
                    <a:pt x="68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2842800" y="4075800"/>
              <a:ext cx="81200" cy="86025"/>
            </a:xfrm>
            <a:custGeom>
              <a:avLst/>
              <a:gdLst/>
              <a:ahLst/>
              <a:cxnLst/>
              <a:rect l="l" t="t" r="r" b="b"/>
              <a:pathLst>
                <a:path w="3248" h="3441" extrusionOk="0">
                  <a:moveTo>
                    <a:pt x="1806" y="1"/>
                  </a:moveTo>
                  <a:cubicBezTo>
                    <a:pt x="1608" y="1"/>
                    <a:pt x="1417" y="35"/>
                    <a:pt x="1257" y="115"/>
                  </a:cubicBezTo>
                  <a:cubicBezTo>
                    <a:pt x="1205" y="115"/>
                    <a:pt x="1179" y="141"/>
                    <a:pt x="1153" y="141"/>
                  </a:cubicBezTo>
                  <a:cubicBezTo>
                    <a:pt x="917" y="246"/>
                    <a:pt x="708" y="403"/>
                    <a:pt x="577" y="534"/>
                  </a:cubicBezTo>
                  <a:lnTo>
                    <a:pt x="550" y="560"/>
                  </a:lnTo>
                  <a:cubicBezTo>
                    <a:pt x="524" y="586"/>
                    <a:pt x="498" y="612"/>
                    <a:pt x="498" y="638"/>
                  </a:cubicBezTo>
                  <a:cubicBezTo>
                    <a:pt x="315" y="822"/>
                    <a:pt x="184" y="1031"/>
                    <a:pt x="132" y="1241"/>
                  </a:cubicBezTo>
                  <a:cubicBezTo>
                    <a:pt x="105" y="1267"/>
                    <a:pt x="105" y="1319"/>
                    <a:pt x="79" y="1345"/>
                  </a:cubicBezTo>
                  <a:cubicBezTo>
                    <a:pt x="53" y="1529"/>
                    <a:pt x="27" y="1660"/>
                    <a:pt x="27" y="1738"/>
                  </a:cubicBezTo>
                  <a:cubicBezTo>
                    <a:pt x="1" y="1843"/>
                    <a:pt x="1" y="1974"/>
                    <a:pt x="1" y="2105"/>
                  </a:cubicBezTo>
                  <a:cubicBezTo>
                    <a:pt x="1" y="2157"/>
                    <a:pt x="1" y="2183"/>
                    <a:pt x="27" y="2236"/>
                  </a:cubicBezTo>
                  <a:cubicBezTo>
                    <a:pt x="27" y="2393"/>
                    <a:pt x="105" y="2602"/>
                    <a:pt x="210" y="2786"/>
                  </a:cubicBezTo>
                  <a:cubicBezTo>
                    <a:pt x="262" y="2864"/>
                    <a:pt x="315" y="2916"/>
                    <a:pt x="367" y="2969"/>
                  </a:cubicBezTo>
                  <a:cubicBezTo>
                    <a:pt x="393" y="2995"/>
                    <a:pt x="420" y="3021"/>
                    <a:pt x="446" y="3047"/>
                  </a:cubicBezTo>
                  <a:cubicBezTo>
                    <a:pt x="655" y="3231"/>
                    <a:pt x="917" y="3335"/>
                    <a:pt x="1179" y="3388"/>
                  </a:cubicBezTo>
                  <a:cubicBezTo>
                    <a:pt x="1205" y="3414"/>
                    <a:pt x="1231" y="3414"/>
                    <a:pt x="1284" y="3414"/>
                  </a:cubicBezTo>
                  <a:cubicBezTo>
                    <a:pt x="1388" y="3440"/>
                    <a:pt x="1493" y="3440"/>
                    <a:pt x="1598" y="3440"/>
                  </a:cubicBezTo>
                  <a:cubicBezTo>
                    <a:pt x="1755" y="3414"/>
                    <a:pt x="1886" y="3388"/>
                    <a:pt x="2017" y="3335"/>
                  </a:cubicBezTo>
                  <a:cubicBezTo>
                    <a:pt x="2069" y="3335"/>
                    <a:pt x="2095" y="3309"/>
                    <a:pt x="2122" y="3309"/>
                  </a:cubicBezTo>
                  <a:cubicBezTo>
                    <a:pt x="2383" y="3204"/>
                    <a:pt x="2567" y="3021"/>
                    <a:pt x="2698" y="2890"/>
                  </a:cubicBezTo>
                  <a:cubicBezTo>
                    <a:pt x="2724" y="2864"/>
                    <a:pt x="2750" y="2838"/>
                    <a:pt x="2776" y="2812"/>
                  </a:cubicBezTo>
                  <a:cubicBezTo>
                    <a:pt x="2829" y="2733"/>
                    <a:pt x="2855" y="2707"/>
                    <a:pt x="2881" y="2655"/>
                  </a:cubicBezTo>
                  <a:cubicBezTo>
                    <a:pt x="2959" y="2576"/>
                    <a:pt x="3064" y="2419"/>
                    <a:pt x="3143" y="2183"/>
                  </a:cubicBezTo>
                  <a:cubicBezTo>
                    <a:pt x="3169" y="2157"/>
                    <a:pt x="3169" y="2131"/>
                    <a:pt x="3169" y="2079"/>
                  </a:cubicBezTo>
                  <a:cubicBezTo>
                    <a:pt x="3195" y="2079"/>
                    <a:pt x="3195" y="2052"/>
                    <a:pt x="3195" y="2026"/>
                  </a:cubicBezTo>
                  <a:cubicBezTo>
                    <a:pt x="3247" y="1764"/>
                    <a:pt x="3247" y="1529"/>
                    <a:pt x="3195" y="1345"/>
                  </a:cubicBezTo>
                  <a:cubicBezTo>
                    <a:pt x="3195" y="1319"/>
                    <a:pt x="3195" y="1267"/>
                    <a:pt x="3169" y="1241"/>
                  </a:cubicBezTo>
                  <a:cubicBezTo>
                    <a:pt x="3169" y="1162"/>
                    <a:pt x="3143" y="1110"/>
                    <a:pt x="3117" y="1057"/>
                  </a:cubicBezTo>
                  <a:cubicBezTo>
                    <a:pt x="3090" y="979"/>
                    <a:pt x="3012" y="743"/>
                    <a:pt x="2855" y="534"/>
                  </a:cubicBezTo>
                  <a:cubicBezTo>
                    <a:pt x="2829" y="508"/>
                    <a:pt x="2802" y="481"/>
                    <a:pt x="2776" y="455"/>
                  </a:cubicBezTo>
                  <a:cubicBezTo>
                    <a:pt x="2645" y="298"/>
                    <a:pt x="2488" y="167"/>
                    <a:pt x="2279" y="89"/>
                  </a:cubicBezTo>
                  <a:cubicBezTo>
                    <a:pt x="2226" y="62"/>
                    <a:pt x="2148" y="36"/>
                    <a:pt x="2095" y="36"/>
                  </a:cubicBezTo>
                  <a:cubicBezTo>
                    <a:pt x="2043" y="10"/>
                    <a:pt x="2017" y="10"/>
                    <a:pt x="1991" y="10"/>
                  </a:cubicBezTo>
                  <a:cubicBezTo>
                    <a:pt x="1929" y="4"/>
                    <a:pt x="1867" y="1"/>
                    <a:pt x="18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4" name="Google Shape;44;p2"/>
            <p:cNvSpPr/>
            <p:nvPr/>
          </p:nvSpPr>
          <p:spPr>
            <a:xfrm>
              <a:off x="2889925" y="3958875"/>
              <a:ext cx="23600" cy="118500"/>
            </a:xfrm>
            <a:custGeom>
              <a:avLst/>
              <a:gdLst/>
              <a:ahLst/>
              <a:cxnLst/>
              <a:rect l="l" t="t" r="r" b="b"/>
              <a:pathLst>
                <a:path w="944" h="4740" extrusionOk="0">
                  <a:moveTo>
                    <a:pt x="786" y="0"/>
                  </a:moveTo>
                  <a:cubicBezTo>
                    <a:pt x="525" y="655"/>
                    <a:pt x="341" y="1335"/>
                    <a:pt x="210" y="2016"/>
                  </a:cubicBezTo>
                  <a:cubicBezTo>
                    <a:pt x="53" y="2906"/>
                    <a:pt x="1" y="3797"/>
                    <a:pt x="79" y="4687"/>
                  </a:cubicBezTo>
                  <a:lnTo>
                    <a:pt x="79" y="4713"/>
                  </a:lnTo>
                  <a:lnTo>
                    <a:pt x="106" y="4713"/>
                  </a:lnTo>
                  <a:cubicBezTo>
                    <a:pt x="132" y="4713"/>
                    <a:pt x="184" y="4713"/>
                    <a:pt x="210" y="4739"/>
                  </a:cubicBezTo>
                  <a:lnTo>
                    <a:pt x="237" y="4739"/>
                  </a:lnTo>
                  <a:lnTo>
                    <a:pt x="237" y="4713"/>
                  </a:lnTo>
                  <a:cubicBezTo>
                    <a:pt x="158" y="3823"/>
                    <a:pt x="184" y="2906"/>
                    <a:pt x="341" y="2042"/>
                  </a:cubicBezTo>
                  <a:cubicBezTo>
                    <a:pt x="472" y="1362"/>
                    <a:pt x="682" y="681"/>
                    <a:pt x="944" y="26"/>
                  </a:cubicBezTo>
                  <a:lnTo>
                    <a:pt x="917" y="26"/>
                  </a:lnTo>
                  <a:cubicBezTo>
                    <a:pt x="891" y="0"/>
                    <a:pt x="839" y="0"/>
                    <a:pt x="8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5" name="Google Shape;45;p2"/>
            <p:cNvSpPr/>
            <p:nvPr/>
          </p:nvSpPr>
          <p:spPr>
            <a:xfrm>
              <a:off x="2827750" y="3976550"/>
              <a:ext cx="47150" cy="103450"/>
            </a:xfrm>
            <a:custGeom>
              <a:avLst/>
              <a:gdLst/>
              <a:ahLst/>
              <a:cxnLst/>
              <a:rect l="l" t="t" r="r" b="b"/>
              <a:pathLst>
                <a:path w="1886" h="4138" extrusionOk="0">
                  <a:moveTo>
                    <a:pt x="1886" y="4085"/>
                  </a:moveTo>
                  <a:lnTo>
                    <a:pt x="1873" y="4098"/>
                  </a:lnTo>
                  <a:lnTo>
                    <a:pt x="1873" y="4098"/>
                  </a:lnTo>
                  <a:lnTo>
                    <a:pt x="1886" y="4111"/>
                  </a:lnTo>
                  <a:lnTo>
                    <a:pt x="1886" y="4085"/>
                  </a:lnTo>
                  <a:close/>
                  <a:moveTo>
                    <a:pt x="131" y="0"/>
                  </a:moveTo>
                  <a:lnTo>
                    <a:pt x="27" y="52"/>
                  </a:lnTo>
                  <a:lnTo>
                    <a:pt x="0" y="52"/>
                  </a:lnTo>
                  <a:cubicBezTo>
                    <a:pt x="105" y="602"/>
                    <a:pt x="236" y="1152"/>
                    <a:pt x="445" y="1676"/>
                  </a:cubicBezTo>
                  <a:cubicBezTo>
                    <a:pt x="760" y="2540"/>
                    <a:pt x="1205" y="3378"/>
                    <a:pt x="1729" y="4137"/>
                  </a:cubicBezTo>
                  <a:lnTo>
                    <a:pt x="1755" y="4137"/>
                  </a:lnTo>
                  <a:lnTo>
                    <a:pt x="1859" y="4111"/>
                  </a:lnTo>
                  <a:lnTo>
                    <a:pt x="1873" y="4098"/>
                  </a:lnTo>
                  <a:lnTo>
                    <a:pt x="1873" y="4098"/>
                  </a:lnTo>
                  <a:lnTo>
                    <a:pt x="1859" y="4085"/>
                  </a:lnTo>
                  <a:cubicBezTo>
                    <a:pt x="1336" y="3325"/>
                    <a:pt x="891" y="2488"/>
                    <a:pt x="576" y="1623"/>
                  </a:cubicBezTo>
                  <a:cubicBezTo>
                    <a:pt x="393" y="1100"/>
                    <a:pt x="236" y="55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a:off x="2767525" y="4024975"/>
              <a:ext cx="90350" cy="67450"/>
            </a:xfrm>
            <a:custGeom>
              <a:avLst/>
              <a:gdLst/>
              <a:ahLst/>
              <a:cxnLst/>
              <a:rect l="l" t="t" r="r" b="b"/>
              <a:pathLst>
                <a:path w="3614" h="2698" extrusionOk="0">
                  <a:moveTo>
                    <a:pt x="105" y="1"/>
                  </a:moveTo>
                  <a:cubicBezTo>
                    <a:pt x="79" y="1"/>
                    <a:pt x="79" y="27"/>
                    <a:pt x="79" y="27"/>
                  </a:cubicBezTo>
                  <a:cubicBezTo>
                    <a:pt x="53" y="53"/>
                    <a:pt x="53" y="79"/>
                    <a:pt x="27" y="105"/>
                  </a:cubicBezTo>
                  <a:cubicBezTo>
                    <a:pt x="27" y="105"/>
                    <a:pt x="27" y="105"/>
                    <a:pt x="0" y="132"/>
                  </a:cubicBezTo>
                  <a:cubicBezTo>
                    <a:pt x="341" y="498"/>
                    <a:pt x="707" y="839"/>
                    <a:pt x="1074" y="1179"/>
                  </a:cubicBezTo>
                  <a:cubicBezTo>
                    <a:pt x="1807" y="1781"/>
                    <a:pt x="2619" y="2305"/>
                    <a:pt x="3483" y="2671"/>
                  </a:cubicBezTo>
                  <a:lnTo>
                    <a:pt x="3509" y="2698"/>
                  </a:lnTo>
                  <a:lnTo>
                    <a:pt x="3509" y="2671"/>
                  </a:lnTo>
                  <a:lnTo>
                    <a:pt x="3561" y="2645"/>
                  </a:lnTo>
                  <a:lnTo>
                    <a:pt x="3561" y="2619"/>
                  </a:lnTo>
                  <a:cubicBezTo>
                    <a:pt x="3588" y="2619"/>
                    <a:pt x="3588" y="2593"/>
                    <a:pt x="3588" y="2593"/>
                  </a:cubicBezTo>
                  <a:lnTo>
                    <a:pt x="3614" y="2567"/>
                  </a:lnTo>
                  <a:lnTo>
                    <a:pt x="3588" y="2567"/>
                  </a:lnTo>
                  <a:cubicBezTo>
                    <a:pt x="2697" y="2174"/>
                    <a:pt x="1886" y="1676"/>
                    <a:pt x="1153" y="1048"/>
                  </a:cubicBezTo>
                  <a:cubicBezTo>
                    <a:pt x="786" y="734"/>
                    <a:pt x="419" y="393"/>
                    <a:pt x="1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a:off x="2736750" y="4094375"/>
              <a:ext cx="110000" cy="17075"/>
            </a:xfrm>
            <a:custGeom>
              <a:avLst/>
              <a:gdLst/>
              <a:ahLst/>
              <a:cxnLst/>
              <a:rect l="l" t="t" r="r" b="b"/>
              <a:pathLst>
                <a:path w="4400" h="683" extrusionOk="0">
                  <a:moveTo>
                    <a:pt x="27" y="0"/>
                  </a:moveTo>
                  <a:cubicBezTo>
                    <a:pt x="1" y="53"/>
                    <a:pt x="1" y="79"/>
                    <a:pt x="1" y="105"/>
                  </a:cubicBezTo>
                  <a:cubicBezTo>
                    <a:pt x="1" y="105"/>
                    <a:pt x="1" y="131"/>
                    <a:pt x="1" y="131"/>
                  </a:cubicBezTo>
                  <a:cubicBezTo>
                    <a:pt x="472" y="288"/>
                    <a:pt x="996" y="419"/>
                    <a:pt x="1493" y="524"/>
                  </a:cubicBezTo>
                  <a:cubicBezTo>
                    <a:pt x="1624" y="550"/>
                    <a:pt x="1755" y="576"/>
                    <a:pt x="1886" y="576"/>
                  </a:cubicBezTo>
                  <a:cubicBezTo>
                    <a:pt x="2343" y="650"/>
                    <a:pt x="2809" y="682"/>
                    <a:pt x="3274" y="682"/>
                  </a:cubicBezTo>
                  <a:cubicBezTo>
                    <a:pt x="3634" y="682"/>
                    <a:pt x="3993" y="663"/>
                    <a:pt x="4347" y="629"/>
                  </a:cubicBezTo>
                  <a:lnTo>
                    <a:pt x="4347" y="602"/>
                  </a:lnTo>
                  <a:cubicBezTo>
                    <a:pt x="4374" y="576"/>
                    <a:pt x="4374" y="550"/>
                    <a:pt x="4400" y="498"/>
                  </a:cubicBezTo>
                  <a:lnTo>
                    <a:pt x="4400" y="471"/>
                  </a:lnTo>
                  <a:lnTo>
                    <a:pt x="4374" y="471"/>
                  </a:lnTo>
                  <a:cubicBezTo>
                    <a:pt x="4006" y="517"/>
                    <a:pt x="3644" y="538"/>
                    <a:pt x="3284" y="538"/>
                  </a:cubicBezTo>
                  <a:cubicBezTo>
                    <a:pt x="2824" y="538"/>
                    <a:pt x="2368" y="504"/>
                    <a:pt x="1912" y="445"/>
                  </a:cubicBezTo>
                  <a:cubicBezTo>
                    <a:pt x="1781" y="419"/>
                    <a:pt x="1650" y="393"/>
                    <a:pt x="1519" y="393"/>
                  </a:cubicBezTo>
                  <a:cubicBezTo>
                    <a:pt x="1022" y="288"/>
                    <a:pt x="498" y="157"/>
                    <a:pt x="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a:off x="2734125" y="4127750"/>
              <a:ext cx="110000" cy="48475"/>
            </a:xfrm>
            <a:custGeom>
              <a:avLst/>
              <a:gdLst/>
              <a:ahLst/>
              <a:cxnLst/>
              <a:rect l="l" t="t" r="r" b="b"/>
              <a:pathLst>
                <a:path w="4400" h="1939" extrusionOk="0">
                  <a:moveTo>
                    <a:pt x="4374" y="1"/>
                  </a:moveTo>
                  <a:lnTo>
                    <a:pt x="4348" y="27"/>
                  </a:lnTo>
                  <a:cubicBezTo>
                    <a:pt x="3588" y="550"/>
                    <a:pt x="2777" y="996"/>
                    <a:pt x="1912" y="1310"/>
                  </a:cubicBezTo>
                  <a:cubicBezTo>
                    <a:pt x="1284" y="1519"/>
                    <a:pt x="656" y="1676"/>
                    <a:pt x="1" y="1781"/>
                  </a:cubicBezTo>
                  <a:cubicBezTo>
                    <a:pt x="1" y="1781"/>
                    <a:pt x="1" y="1807"/>
                    <a:pt x="1" y="1807"/>
                  </a:cubicBezTo>
                  <a:lnTo>
                    <a:pt x="1" y="1912"/>
                  </a:lnTo>
                  <a:lnTo>
                    <a:pt x="1" y="1938"/>
                  </a:lnTo>
                  <a:cubicBezTo>
                    <a:pt x="682" y="1833"/>
                    <a:pt x="1336" y="1676"/>
                    <a:pt x="1965" y="1441"/>
                  </a:cubicBezTo>
                  <a:cubicBezTo>
                    <a:pt x="2829" y="1126"/>
                    <a:pt x="3641" y="708"/>
                    <a:pt x="4374" y="184"/>
                  </a:cubicBezTo>
                  <a:lnTo>
                    <a:pt x="4400" y="158"/>
                  </a:lnTo>
                  <a:lnTo>
                    <a:pt x="4400" y="131"/>
                  </a:lnTo>
                  <a:cubicBezTo>
                    <a:pt x="4374" y="105"/>
                    <a:pt x="4374" y="53"/>
                    <a:pt x="4374" y="27"/>
                  </a:cubicBezTo>
                  <a:lnTo>
                    <a:pt x="437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a:off x="2774725" y="4149350"/>
              <a:ext cx="79875" cy="97575"/>
            </a:xfrm>
            <a:custGeom>
              <a:avLst/>
              <a:gdLst/>
              <a:ahLst/>
              <a:cxnLst/>
              <a:rect l="l" t="t" r="r" b="b"/>
              <a:pathLst>
                <a:path w="3195" h="3903" extrusionOk="0">
                  <a:moveTo>
                    <a:pt x="3090" y="1"/>
                  </a:moveTo>
                  <a:lnTo>
                    <a:pt x="3090" y="27"/>
                  </a:lnTo>
                  <a:cubicBezTo>
                    <a:pt x="2697" y="839"/>
                    <a:pt x="2226" y="1572"/>
                    <a:pt x="1676" y="2252"/>
                  </a:cubicBezTo>
                  <a:cubicBezTo>
                    <a:pt x="1257" y="2724"/>
                    <a:pt x="603" y="3352"/>
                    <a:pt x="0" y="3824"/>
                  </a:cubicBezTo>
                  <a:lnTo>
                    <a:pt x="27" y="3824"/>
                  </a:lnTo>
                  <a:cubicBezTo>
                    <a:pt x="53" y="3850"/>
                    <a:pt x="79" y="3876"/>
                    <a:pt x="105" y="3902"/>
                  </a:cubicBezTo>
                  <a:cubicBezTo>
                    <a:pt x="707" y="3431"/>
                    <a:pt x="1362" y="2829"/>
                    <a:pt x="1781" y="2357"/>
                  </a:cubicBezTo>
                  <a:cubicBezTo>
                    <a:pt x="2331" y="1676"/>
                    <a:pt x="2828" y="917"/>
                    <a:pt x="3195" y="132"/>
                  </a:cubicBezTo>
                  <a:lnTo>
                    <a:pt x="3195" y="105"/>
                  </a:lnTo>
                  <a:cubicBezTo>
                    <a:pt x="3169" y="79"/>
                    <a:pt x="3143" y="53"/>
                    <a:pt x="3116" y="27"/>
                  </a:cubicBezTo>
                  <a:lnTo>
                    <a:pt x="309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a:off x="2853925" y="4159825"/>
              <a:ext cx="22950" cy="118500"/>
            </a:xfrm>
            <a:custGeom>
              <a:avLst/>
              <a:gdLst/>
              <a:ahLst/>
              <a:cxnLst/>
              <a:rect l="l" t="t" r="r" b="b"/>
              <a:pathLst>
                <a:path w="918" h="4740" extrusionOk="0">
                  <a:moveTo>
                    <a:pt x="708" y="1"/>
                  </a:moveTo>
                  <a:lnTo>
                    <a:pt x="708" y="27"/>
                  </a:lnTo>
                  <a:cubicBezTo>
                    <a:pt x="786" y="943"/>
                    <a:pt x="760" y="1833"/>
                    <a:pt x="603" y="2698"/>
                  </a:cubicBezTo>
                  <a:cubicBezTo>
                    <a:pt x="472" y="3352"/>
                    <a:pt x="263" y="4085"/>
                    <a:pt x="1" y="4740"/>
                  </a:cubicBezTo>
                  <a:lnTo>
                    <a:pt x="158" y="4740"/>
                  </a:lnTo>
                  <a:cubicBezTo>
                    <a:pt x="420" y="4112"/>
                    <a:pt x="603" y="3431"/>
                    <a:pt x="734" y="2750"/>
                  </a:cubicBezTo>
                  <a:lnTo>
                    <a:pt x="734" y="2724"/>
                  </a:lnTo>
                  <a:cubicBezTo>
                    <a:pt x="891" y="1860"/>
                    <a:pt x="917" y="943"/>
                    <a:pt x="839" y="53"/>
                  </a:cubicBezTo>
                  <a:lnTo>
                    <a:pt x="839" y="27"/>
                  </a:lnTo>
                  <a:lnTo>
                    <a:pt x="734" y="27"/>
                  </a:lnTo>
                  <a:lnTo>
                    <a:pt x="7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a:off x="2892550" y="4157875"/>
              <a:ext cx="47150" cy="105400"/>
            </a:xfrm>
            <a:custGeom>
              <a:avLst/>
              <a:gdLst/>
              <a:ahLst/>
              <a:cxnLst/>
              <a:rect l="l" t="t" r="r" b="b"/>
              <a:pathLst>
                <a:path w="1886" h="4216" extrusionOk="0">
                  <a:moveTo>
                    <a:pt x="132" y="0"/>
                  </a:moveTo>
                  <a:cubicBezTo>
                    <a:pt x="105" y="26"/>
                    <a:pt x="79" y="26"/>
                    <a:pt x="27" y="52"/>
                  </a:cubicBezTo>
                  <a:lnTo>
                    <a:pt x="1" y="52"/>
                  </a:lnTo>
                  <a:lnTo>
                    <a:pt x="27" y="79"/>
                  </a:lnTo>
                  <a:cubicBezTo>
                    <a:pt x="577" y="812"/>
                    <a:pt x="996" y="1623"/>
                    <a:pt x="1310" y="2514"/>
                  </a:cubicBezTo>
                  <a:cubicBezTo>
                    <a:pt x="1519" y="3064"/>
                    <a:pt x="1650" y="3640"/>
                    <a:pt x="1755" y="4216"/>
                  </a:cubicBezTo>
                  <a:lnTo>
                    <a:pt x="1781" y="4216"/>
                  </a:lnTo>
                  <a:cubicBezTo>
                    <a:pt x="1807" y="4216"/>
                    <a:pt x="1834" y="4190"/>
                    <a:pt x="1886" y="4163"/>
                  </a:cubicBezTo>
                  <a:cubicBezTo>
                    <a:pt x="1807" y="3587"/>
                    <a:pt x="1650" y="3011"/>
                    <a:pt x="1441" y="2461"/>
                  </a:cubicBezTo>
                  <a:cubicBezTo>
                    <a:pt x="1127" y="1571"/>
                    <a:pt x="708" y="759"/>
                    <a:pt x="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a:off x="2909575" y="4145425"/>
              <a:ext cx="89700" cy="66800"/>
            </a:xfrm>
            <a:custGeom>
              <a:avLst/>
              <a:gdLst/>
              <a:ahLst/>
              <a:cxnLst/>
              <a:rect l="l" t="t" r="r" b="b"/>
              <a:pathLst>
                <a:path w="3588" h="2672" extrusionOk="0">
                  <a:moveTo>
                    <a:pt x="105" y="1"/>
                  </a:moveTo>
                  <a:cubicBezTo>
                    <a:pt x="79" y="27"/>
                    <a:pt x="53" y="53"/>
                    <a:pt x="27" y="79"/>
                  </a:cubicBezTo>
                  <a:lnTo>
                    <a:pt x="0" y="105"/>
                  </a:lnTo>
                  <a:lnTo>
                    <a:pt x="27" y="105"/>
                  </a:lnTo>
                  <a:cubicBezTo>
                    <a:pt x="917" y="498"/>
                    <a:pt x="1729" y="1022"/>
                    <a:pt x="2436" y="1624"/>
                  </a:cubicBezTo>
                  <a:cubicBezTo>
                    <a:pt x="2828" y="1938"/>
                    <a:pt x="3169" y="2279"/>
                    <a:pt x="3509" y="2671"/>
                  </a:cubicBezTo>
                  <a:cubicBezTo>
                    <a:pt x="3509" y="2671"/>
                    <a:pt x="3509" y="2645"/>
                    <a:pt x="3509" y="2645"/>
                  </a:cubicBezTo>
                  <a:cubicBezTo>
                    <a:pt x="3535" y="2619"/>
                    <a:pt x="3561" y="2593"/>
                    <a:pt x="3588" y="2567"/>
                  </a:cubicBezTo>
                  <a:cubicBezTo>
                    <a:pt x="3588" y="2567"/>
                    <a:pt x="3588" y="2540"/>
                    <a:pt x="3588" y="2540"/>
                  </a:cubicBezTo>
                  <a:cubicBezTo>
                    <a:pt x="3273" y="2174"/>
                    <a:pt x="2907" y="1833"/>
                    <a:pt x="2540" y="1519"/>
                  </a:cubicBezTo>
                  <a:cubicBezTo>
                    <a:pt x="1807" y="891"/>
                    <a:pt x="995" y="393"/>
                    <a:pt x="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a:off x="2920700" y="4126075"/>
              <a:ext cx="110650" cy="17400"/>
            </a:xfrm>
            <a:custGeom>
              <a:avLst/>
              <a:gdLst/>
              <a:ahLst/>
              <a:cxnLst/>
              <a:rect l="l" t="t" r="r" b="b"/>
              <a:pathLst>
                <a:path w="4426" h="696" extrusionOk="0">
                  <a:moveTo>
                    <a:pt x="1129" y="1"/>
                  </a:moveTo>
                  <a:cubicBezTo>
                    <a:pt x="770" y="1"/>
                    <a:pt x="409" y="22"/>
                    <a:pt x="53" y="68"/>
                  </a:cubicBezTo>
                  <a:cubicBezTo>
                    <a:pt x="27" y="94"/>
                    <a:pt x="27" y="146"/>
                    <a:pt x="1" y="172"/>
                  </a:cubicBezTo>
                  <a:lnTo>
                    <a:pt x="1" y="198"/>
                  </a:lnTo>
                  <a:lnTo>
                    <a:pt x="27" y="198"/>
                  </a:lnTo>
                  <a:cubicBezTo>
                    <a:pt x="403" y="162"/>
                    <a:pt x="786" y="142"/>
                    <a:pt x="1169" y="142"/>
                  </a:cubicBezTo>
                  <a:cubicBezTo>
                    <a:pt x="1611" y="142"/>
                    <a:pt x="2053" y="169"/>
                    <a:pt x="2488" y="225"/>
                  </a:cubicBezTo>
                  <a:cubicBezTo>
                    <a:pt x="2619" y="251"/>
                    <a:pt x="2750" y="277"/>
                    <a:pt x="2881" y="303"/>
                  </a:cubicBezTo>
                  <a:cubicBezTo>
                    <a:pt x="3378" y="382"/>
                    <a:pt x="3902" y="513"/>
                    <a:pt x="4400" y="696"/>
                  </a:cubicBezTo>
                  <a:cubicBezTo>
                    <a:pt x="4400" y="696"/>
                    <a:pt x="4400" y="696"/>
                    <a:pt x="4400" y="670"/>
                  </a:cubicBezTo>
                  <a:cubicBezTo>
                    <a:pt x="4400" y="644"/>
                    <a:pt x="4400" y="617"/>
                    <a:pt x="4426" y="565"/>
                  </a:cubicBezTo>
                  <a:cubicBezTo>
                    <a:pt x="3928" y="382"/>
                    <a:pt x="3431" y="251"/>
                    <a:pt x="2907" y="146"/>
                  </a:cubicBezTo>
                  <a:cubicBezTo>
                    <a:pt x="2776" y="120"/>
                    <a:pt x="2619" y="120"/>
                    <a:pt x="2488" y="94"/>
                  </a:cubicBezTo>
                  <a:cubicBezTo>
                    <a:pt x="2047" y="35"/>
                    <a:pt x="1589" y="1"/>
                    <a:pt x="11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a:off x="2922000" y="4062950"/>
              <a:ext cx="104125" cy="47800"/>
            </a:xfrm>
            <a:custGeom>
              <a:avLst/>
              <a:gdLst/>
              <a:ahLst/>
              <a:cxnLst/>
              <a:rect l="l" t="t" r="r" b="b"/>
              <a:pathLst>
                <a:path w="4165" h="1912" extrusionOk="0">
                  <a:moveTo>
                    <a:pt x="4112" y="0"/>
                  </a:moveTo>
                  <a:cubicBezTo>
                    <a:pt x="3562" y="105"/>
                    <a:pt x="3012" y="236"/>
                    <a:pt x="2488" y="419"/>
                  </a:cubicBezTo>
                  <a:cubicBezTo>
                    <a:pt x="1624" y="733"/>
                    <a:pt x="786" y="1179"/>
                    <a:pt x="1" y="1728"/>
                  </a:cubicBezTo>
                  <a:lnTo>
                    <a:pt x="1" y="1755"/>
                  </a:lnTo>
                  <a:cubicBezTo>
                    <a:pt x="1" y="1807"/>
                    <a:pt x="27" y="1833"/>
                    <a:pt x="27" y="1886"/>
                  </a:cubicBezTo>
                  <a:lnTo>
                    <a:pt x="27" y="1912"/>
                  </a:lnTo>
                  <a:lnTo>
                    <a:pt x="53" y="1886"/>
                  </a:lnTo>
                  <a:cubicBezTo>
                    <a:pt x="813" y="1336"/>
                    <a:pt x="1651" y="891"/>
                    <a:pt x="2541" y="550"/>
                  </a:cubicBezTo>
                  <a:cubicBezTo>
                    <a:pt x="3064" y="367"/>
                    <a:pt x="3614" y="236"/>
                    <a:pt x="4164" y="131"/>
                  </a:cubicBezTo>
                  <a:lnTo>
                    <a:pt x="411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a:off x="2911525" y="3994200"/>
              <a:ext cx="75975" cy="96275"/>
            </a:xfrm>
            <a:custGeom>
              <a:avLst/>
              <a:gdLst/>
              <a:ahLst/>
              <a:cxnLst/>
              <a:rect l="l" t="t" r="r" b="b"/>
              <a:pathLst>
                <a:path w="3039" h="3851" extrusionOk="0">
                  <a:moveTo>
                    <a:pt x="2934" y="1"/>
                  </a:moveTo>
                  <a:cubicBezTo>
                    <a:pt x="2410" y="420"/>
                    <a:pt x="1912" y="891"/>
                    <a:pt x="1467" y="1415"/>
                  </a:cubicBezTo>
                  <a:cubicBezTo>
                    <a:pt x="891" y="2096"/>
                    <a:pt x="394" y="2881"/>
                    <a:pt x="1" y="3693"/>
                  </a:cubicBezTo>
                  <a:lnTo>
                    <a:pt x="1" y="3719"/>
                  </a:lnTo>
                  <a:lnTo>
                    <a:pt x="27" y="3719"/>
                  </a:lnTo>
                  <a:cubicBezTo>
                    <a:pt x="53" y="3745"/>
                    <a:pt x="80" y="3798"/>
                    <a:pt x="80" y="3824"/>
                  </a:cubicBezTo>
                  <a:lnTo>
                    <a:pt x="106" y="3850"/>
                  </a:lnTo>
                  <a:lnTo>
                    <a:pt x="132" y="3798"/>
                  </a:lnTo>
                  <a:cubicBezTo>
                    <a:pt x="498" y="2960"/>
                    <a:pt x="996" y="2200"/>
                    <a:pt x="1572" y="1493"/>
                  </a:cubicBezTo>
                  <a:cubicBezTo>
                    <a:pt x="2017" y="996"/>
                    <a:pt x="2488" y="525"/>
                    <a:pt x="3038" y="106"/>
                  </a:cubicBezTo>
                  <a:lnTo>
                    <a:pt x="3012" y="80"/>
                  </a:lnTo>
                  <a:cubicBezTo>
                    <a:pt x="2986" y="53"/>
                    <a:pt x="2960" y="27"/>
                    <a:pt x="2934" y="27"/>
                  </a:cubicBezTo>
                  <a:lnTo>
                    <a:pt x="293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6" name="Google Shape;56;p2"/>
          <p:cNvGrpSpPr/>
          <p:nvPr/>
        </p:nvGrpSpPr>
        <p:grpSpPr>
          <a:xfrm>
            <a:off x="-577313" y="5738253"/>
            <a:ext cx="13346626" cy="1138549"/>
            <a:chOff x="-432985" y="4303689"/>
            <a:chExt cx="10009970" cy="853912"/>
          </a:xfrm>
        </p:grpSpPr>
        <p:sp>
          <p:nvSpPr>
            <p:cNvPr id="57" name="Google Shape;57;p2"/>
            <p:cNvSpPr/>
            <p:nvPr/>
          </p:nvSpPr>
          <p:spPr>
            <a:xfrm>
              <a:off x="6433387" y="4411892"/>
              <a:ext cx="3143599" cy="745709"/>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8" name="Google Shape;58;p2"/>
            <p:cNvGrpSpPr/>
            <p:nvPr/>
          </p:nvGrpSpPr>
          <p:grpSpPr>
            <a:xfrm>
              <a:off x="4627515" y="4303725"/>
              <a:ext cx="2850686" cy="853877"/>
              <a:chOff x="3846325" y="4177475"/>
              <a:chExt cx="2032575" cy="608825"/>
            </a:xfrm>
          </p:grpSpPr>
          <p:sp>
            <p:nvSpPr>
              <p:cNvPr id="59" name="Google Shape;59;p2"/>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68" name="Google Shape;68;p2"/>
            <p:cNvSpPr/>
            <p:nvPr/>
          </p:nvSpPr>
          <p:spPr>
            <a:xfrm>
              <a:off x="3483573" y="4696565"/>
              <a:ext cx="1939973" cy="46103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9" name="Google Shape;69;p2"/>
            <p:cNvGrpSpPr/>
            <p:nvPr/>
          </p:nvGrpSpPr>
          <p:grpSpPr>
            <a:xfrm>
              <a:off x="-432985" y="4303689"/>
              <a:ext cx="2850686" cy="853912"/>
              <a:chOff x="238125" y="4189250"/>
              <a:chExt cx="2032575" cy="608850"/>
            </a:xfrm>
          </p:grpSpPr>
          <p:sp>
            <p:nvSpPr>
              <p:cNvPr id="70" name="Google Shape;70;p2"/>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79" name="Google Shape;79;p2"/>
            <p:cNvSpPr/>
            <p:nvPr/>
          </p:nvSpPr>
          <p:spPr>
            <a:xfrm>
              <a:off x="1409623" y="4484437"/>
              <a:ext cx="2836907" cy="67316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80" name="Google Shape;80;p2"/>
          <p:cNvGrpSpPr/>
          <p:nvPr/>
        </p:nvGrpSpPr>
        <p:grpSpPr>
          <a:xfrm>
            <a:off x="374201" y="294735"/>
            <a:ext cx="11443600" cy="5147167"/>
            <a:chOff x="-919350" y="221050"/>
            <a:chExt cx="8582700" cy="3860375"/>
          </a:xfrm>
        </p:grpSpPr>
        <p:sp>
          <p:nvSpPr>
            <p:cNvPr id="81" name="Google Shape;81;p2"/>
            <p:cNvSpPr/>
            <p:nvPr/>
          </p:nvSpPr>
          <p:spPr>
            <a:xfrm>
              <a:off x="6244875" y="468500"/>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a:off x="934100" y="626250"/>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a:off x="-730800" y="396947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a:off x="7422550" y="1289625"/>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a:off x="7577575" y="3995650"/>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a:off x="312050" y="2852600"/>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a:off x="525813" y="31442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a:off x="-919350" y="22105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a:off x="3293650" y="4527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90" name="Google Shape;90;p2"/>
          <p:cNvGrpSpPr/>
          <p:nvPr/>
        </p:nvGrpSpPr>
        <p:grpSpPr>
          <a:xfrm>
            <a:off x="381719" y="407933"/>
            <a:ext cx="11428566" cy="4258200"/>
            <a:chOff x="-869450" y="305950"/>
            <a:chExt cx="8571425" cy="3193650"/>
          </a:xfrm>
        </p:grpSpPr>
        <p:sp>
          <p:nvSpPr>
            <p:cNvPr id="91" name="Google Shape;91;p2"/>
            <p:cNvSpPr/>
            <p:nvPr/>
          </p:nvSpPr>
          <p:spPr>
            <a:xfrm>
              <a:off x="-869450" y="137210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a:off x="4591150" y="663325"/>
              <a:ext cx="55650" cy="55675"/>
            </a:xfrm>
            <a:custGeom>
              <a:avLst/>
              <a:gdLst/>
              <a:ahLst/>
              <a:cxnLst/>
              <a:rect l="l" t="t" r="r" b="b"/>
              <a:pathLst>
                <a:path w="2226" h="2227" extrusionOk="0">
                  <a:moveTo>
                    <a:pt x="1126" y="1"/>
                  </a:moveTo>
                  <a:cubicBezTo>
                    <a:pt x="498" y="1"/>
                    <a:pt x="0" y="498"/>
                    <a:pt x="0" y="1101"/>
                  </a:cubicBezTo>
                  <a:cubicBezTo>
                    <a:pt x="0" y="1729"/>
                    <a:pt x="498" y="2227"/>
                    <a:pt x="1126" y="2227"/>
                  </a:cubicBezTo>
                  <a:cubicBezTo>
                    <a:pt x="1728" y="2227"/>
                    <a:pt x="2226" y="1729"/>
                    <a:pt x="2226" y="1101"/>
                  </a:cubicBezTo>
                  <a:cubicBezTo>
                    <a:pt x="2226" y="498"/>
                    <a:pt x="1728" y="1"/>
                    <a:pt x="11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3" name="Google Shape;93;p2"/>
            <p:cNvSpPr/>
            <p:nvPr/>
          </p:nvSpPr>
          <p:spPr>
            <a:xfrm>
              <a:off x="432050" y="23327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4" name="Google Shape;94;p2"/>
            <p:cNvSpPr/>
            <p:nvPr/>
          </p:nvSpPr>
          <p:spPr>
            <a:xfrm>
              <a:off x="6714563" y="19658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5" name="Google Shape;95;p2"/>
            <p:cNvSpPr/>
            <p:nvPr/>
          </p:nvSpPr>
          <p:spPr>
            <a:xfrm>
              <a:off x="487725" y="30595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a:off x="2354950" y="636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a:off x="184625" y="3450500"/>
              <a:ext cx="49125" cy="49100"/>
            </a:xfrm>
            <a:custGeom>
              <a:avLst/>
              <a:gdLst/>
              <a:ahLst/>
              <a:cxnLst/>
              <a:rect l="l" t="t" r="r" b="b"/>
              <a:pathLst>
                <a:path w="1965" h="1964" extrusionOk="0">
                  <a:moveTo>
                    <a:pt x="996" y="0"/>
                  </a:moveTo>
                  <a:cubicBezTo>
                    <a:pt x="446" y="0"/>
                    <a:pt x="1" y="445"/>
                    <a:pt x="1" y="995"/>
                  </a:cubicBezTo>
                  <a:cubicBezTo>
                    <a:pt x="1" y="1519"/>
                    <a:pt x="446" y="1964"/>
                    <a:pt x="996" y="1964"/>
                  </a:cubicBezTo>
                  <a:cubicBezTo>
                    <a:pt x="1519" y="1964"/>
                    <a:pt x="1964" y="1519"/>
                    <a:pt x="1964" y="995"/>
                  </a:cubicBezTo>
                  <a:cubicBezTo>
                    <a:pt x="1964" y="445"/>
                    <a:pt x="1519" y="0"/>
                    <a:pt x="9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a:off x="7608350" y="17663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451735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81"/>
        <p:cNvGrpSpPr/>
        <p:nvPr/>
      </p:nvGrpSpPr>
      <p:grpSpPr>
        <a:xfrm>
          <a:off x="0" y="0"/>
          <a:ext cx="0" cy="0"/>
          <a:chOff x="0" y="0"/>
          <a:chExt cx="0" cy="0"/>
        </a:xfrm>
      </p:grpSpPr>
      <p:grpSp>
        <p:nvGrpSpPr>
          <p:cNvPr id="482" name="Google Shape;482;p9"/>
          <p:cNvGrpSpPr/>
          <p:nvPr/>
        </p:nvGrpSpPr>
        <p:grpSpPr>
          <a:xfrm>
            <a:off x="10726813" y="5208131"/>
            <a:ext cx="724493" cy="1386965"/>
            <a:chOff x="5610175" y="2632200"/>
            <a:chExt cx="424475" cy="812675"/>
          </a:xfrm>
        </p:grpSpPr>
        <p:sp>
          <p:nvSpPr>
            <p:cNvPr id="483" name="Google Shape;483;p9"/>
            <p:cNvSpPr/>
            <p:nvPr/>
          </p:nvSpPr>
          <p:spPr>
            <a:xfrm>
              <a:off x="5610175" y="3058875"/>
              <a:ext cx="424475" cy="386000"/>
            </a:xfrm>
            <a:custGeom>
              <a:avLst/>
              <a:gdLst/>
              <a:ahLst/>
              <a:cxnLst/>
              <a:rect l="l" t="t" r="r" b="b"/>
              <a:pathLst>
                <a:path w="16979" h="15440" extrusionOk="0">
                  <a:moveTo>
                    <a:pt x="1" y="1"/>
                  </a:moveTo>
                  <a:lnTo>
                    <a:pt x="1588" y="15440"/>
                  </a:lnTo>
                  <a:lnTo>
                    <a:pt x="15391" y="15440"/>
                  </a:lnTo>
                  <a:lnTo>
                    <a:pt x="169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4" name="Google Shape;484;p9"/>
            <p:cNvSpPr/>
            <p:nvPr/>
          </p:nvSpPr>
          <p:spPr>
            <a:xfrm>
              <a:off x="5610175" y="2996200"/>
              <a:ext cx="424475" cy="125375"/>
            </a:xfrm>
            <a:custGeom>
              <a:avLst/>
              <a:gdLst/>
              <a:ahLst/>
              <a:cxnLst/>
              <a:rect l="l" t="t" r="r" b="b"/>
              <a:pathLst>
                <a:path w="16979" h="5015" extrusionOk="0">
                  <a:moveTo>
                    <a:pt x="8489" y="1"/>
                  </a:moveTo>
                  <a:cubicBezTo>
                    <a:pt x="3802" y="1"/>
                    <a:pt x="1" y="1124"/>
                    <a:pt x="1" y="2508"/>
                  </a:cubicBezTo>
                  <a:cubicBezTo>
                    <a:pt x="1" y="3891"/>
                    <a:pt x="3802" y="5014"/>
                    <a:pt x="8489" y="5014"/>
                  </a:cubicBezTo>
                  <a:cubicBezTo>
                    <a:pt x="13177" y="5014"/>
                    <a:pt x="16978" y="3891"/>
                    <a:pt x="16978" y="2508"/>
                  </a:cubicBezTo>
                  <a:cubicBezTo>
                    <a:pt x="16978" y="1124"/>
                    <a:pt x="13177" y="1"/>
                    <a:pt x="8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5" name="Google Shape;485;p9"/>
            <p:cNvSpPr/>
            <p:nvPr/>
          </p:nvSpPr>
          <p:spPr>
            <a:xfrm>
              <a:off x="5768475" y="2984200"/>
              <a:ext cx="107250" cy="323350"/>
            </a:xfrm>
            <a:custGeom>
              <a:avLst/>
              <a:gdLst/>
              <a:ahLst/>
              <a:cxnLst/>
              <a:rect l="l" t="t" r="r" b="b"/>
              <a:pathLst>
                <a:path w="4290" h="12934" extrusionOk="0">
                  <a:moveTo>
                    <a:pt x="1612" y="1"/>
                  </a:moveTo>
                  <a:lnTo>
                    <a:pt x="1612" y="25"/>
                  </a:lnTo>
                  <a:lnTo>
                    <a:pt x="693" y="245"/>
                  </a:lnTo>
                  <a:cubicBezTo>
                    <a:pt x="693" y="245"/>
                    <a:pt x="1" y="5445"/>
                    <a:pt x="872" y="10671"/>
                  </a:cubicBezTo>
                  <a:cubicBezTo>
                    <a:pt x="872" y="10671"/>
                    <a:pt x="1042" y="12909"/>
                    <a:pt x="1360" y="12933"/>
                  </a:cubicBezTo>
                  <a:cubicBezTo>
                    <a:pt x="1362" y="12933"/>
                    <a:pt x="1364" y="12933"/>
                    <a:pt x="1366" y="12933"/>
                  </a:cubicBezTo>
                  <a:cubicBezTo>
                    <a:pt x="1724" y="12933"/>
                    <a:pt x="2247" y="10768"/>
                    <a:pt x="2247" y="10768"/>
                  </a:cubicBezTo>
                  <a:cubicBezTo>
                    <a:pt x="4038" y="5755"/>
                    <a:pt x="4290" y="513"/>
                    <a:pt x="4290" y="513"/>
                  </a:cubicBezTo>
                  <a:lnTo>
                    <a:pt x="3427" y="155"/>
                  </a:lnTo>
                  <a:lnTo>
                    <a:pt x="3427" y="139"/>
                  </a:lnTo>
                  <a:lnTo>
                    <a:pt x="16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6" name="Google Shape;486;p9"/>
            <p:cNvSpPr/>
            <p:nvPr/>
          </p:nvSpPr>
          <p:spPr>
            <a:xfrm>
              <a:off x="5882425" y="3145550"/>
              <a:ext cx="48050" cy="54975"/>
            </a:xfrm>
            <a:custGeom>
              <a:avLst/>
              <a:gdLst/>
              <a:ahLst/>
              <a:cxnLst/>
              <a:rect l="l" t="t" r="r" b="b"/>
              <a:pathLst>
                <a:path w="1922" h="2199" extrusionOk="0">
                  <a:moveTo>
                    <a:pt x="1400" y="1"/>
                  </a:moveTo>
                  <a:lnTo>
                    <a:pt x="0" y="1401"/>
                  </a:lnTo>
                  <a:lnTo>
                    <a:pt x="1921" y="2198"/>
                  </a:lnTo>
                  <a:lnTo>
                    <a:pt x="140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7" name="Google Shape;487;p9"/>
            <p:cNvSpPr/>
            <p:nvPr/>
          </p:nvSpPr>
          <p:spPr>
            <a:xfrm>
              <a:off x="5889950" y="3158300"/>
              <a:ext cx="32175" cy="35100"/>
            </a:xfrm>
            <a:custGeom>
              <a:avLst/>
              <a:gdLst/>
              <a:ahLst/>
              <a:cxnLst/>
              <a:rect l="l" t="t" r="r" b="b"/>
              <a:pathLst>
                <a:path w="1287" h="1404" extrusionOk="0">
                  <a:moveTo>
                    <a:pt x="928" y="256"/>
                  </a:moveTo>
                  <a:lnTo>
                    <a:pt x="1091" y="1192"/>
                  </a:lnTo>
                  <a:lnTo>
                    <a:pt x="245" y="858"/>
                  </a:lnTo>
                  <a:cubicBezTo>
                    <a:pt x="424" y="703"/>
                    <a:pt x="749" y="410"/>
                    <a:pt x="928" y="256"/>
                  </a:cubicBezTo>
                  <a:close/>
                  <a:moveTo>
                    <a:pt x="990" y="0"/>
                  </a:moveTo>
                  <a:cubicBezTo>
                    <a:pt x="970" y="0"/>
                    <a:pt x="947" y="10"/>
                    <a:pt x="928" y="28"/>
                  </a:cubicBezTo>
                  <a:cubicBezTo>
                    <a:pt x="595" y="321"/>
                    <a:pt x="82" y="785"/>
                    <a:pt x="33" y="817"/>
                  </a:cubicBezTo>
                  <a:cubicBezTo>
                    <a:pt x="9" y="842"/>
                    <a:pt x="1" y="866"/>
                    <a:pt x="1" y="899"/>
                  </a:cubicBezTo>
                  <a:cubicBezTo>
                    <a:pt x="9" y="931"/>
                    <a:pt x="25" y="956"/>
                    <a:pt x="58" y="964"/>
                  </a:cubicBezTo>
                  <a:lnTo>
                    <a:pt x="1164" y="1403"/>
                  </a:lnTo>
                  <a:lnTo>
                    <a:pt x="1197" y="1403"/>
                  </a:lnTo>
                  <a:cubicBezTo>
                    <a:pt x="1213" y="1403"/>
                    <a:pt x="1238" y="1403"/>
                    <a:pt x="1246" y="1387"/>
                  </a:cubicBezTo>
                  <a:cubicBezTo>
                    <a:pt x="1270" y="1371"/>
                    <a:pt x="1286" y="1338"/>
                    <a:pt x="1278" y="1306"/>
                  </a:cubicBezTo>
                  <a:lnTo>
                    <a:pt x="1067" y="77"/>
                  </a:lnTo>
                  <a:cubicBezTo>
                    <a:pt x="1067" y="44"/>
                    <a:pt x="1042" y="20"/>
                    <a:pt x="1010" y="3"/>
                  </a:cubicBezTo>
                  <a:cubicBezTo>
                    <a:pt x="1004" y="1"/>
                    <a:pt x="997" y="0"/>
                    <a:pt x="9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8" name="Google Shape;488;p9"/>
            <p:cNvSpPr/>
            <p:nvPr/>
          </p:nvSpPr>
          <p:spPr>
            <a:xfrm>
              <a:off x="5733675" y="3145550"/>
              <a:ext cx="48250" cy="54975"/>
            </a:xfrm>
            <a:custGeom>
              <a:avLst/>
              <a:gdLst/>
              <a:ahLst/>
              <a:cxnLst/>
              <a:rect l="l" t="t" r="r" b="b"/>
              <a:pathLst>
                <a:path w="1930" h="2199" extrusionOk="0">
                  <a:moveTo>
                    <a:pt x="522" y="1"/>
                  </a:moveTo>
                  <a:lnTo>
                    <a:pt x="1" y="2198"/>
                  </a:lnTo>
                  <a:lnTo>
                    <a:pt x="1" y="2198"/>
                  </a:lnTo>
                  <a:lnTo>
                    <a:pt x="1930" y="1401"/>
                  </a:lnTo>
                  <a:lnTo>
                    <a:pt x="5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9" name="Google Shape;489;p9"/>
            <p:cNvSpPr/>
            <p:nvPr/>
          </p:nvSpPr>
          <p:spPr>
            <a:xfrm>
              <a:off x="5742025" y="3158300"/>
              <a:ext cx="32175" cy="35100"/>
            </a:xfrm>
            <a:custGeom>
              <a:avLst/>
              <a:gdLst/>
              <a:ahLst/>
              <a:cxnLst/>
              <a:rect l="l" t="t" r="r" b="b"/>
              <a:pathLst>
                <a:path w="1287" h="1404" extrusionOk="0">
                  <a:moveTo>
                    <a:pt x="359" y="256"/>
                  </a:moveTo>
                  <a:cubicBezTo>
                    <a:pt x="538" y="410"/>
                    <a:pt x="872" y="703"/>
                    <a:pt x="1042" y="858"/>
                  </a:cubicBezTo>
                  <a:lnTo>
                    <a:pt x="204" y="1192"/>
                  </a:lnTo>
                  <a:lnTo>
                    <a:pt x="204" y="1192"/>
                  </a:lnTo>
                  <a:lnTo>
                    <a:pt x="359" y="256"/>
                  </a:lnTo>
                  <a:close/>
                  <a:moveTo>
                    <a:pt x="297" y="0"/>
                  </a:moveTo>
                  <a:cubicBezTo>
                    <a:pt x="290" y="0"/>
                    <a:pt x="283" y="1"/>
                    <a:pt x="277" y="3"/>
                  </a:cubicBezTo>
                  <a:cubicBezTo>
                    <a:pt x="245" y="20"/>
                    <a:pt x="229" y="44"/>
                    <a:pt x="220" y="77"/>
                  </a:cubicBezTo>
                  <a:lnTo>
                    <a:pt x="9" y="1306"/>
                  </a:lnTo>
                  <a:cubicBezTo>
                    <a:pt x="1" y="1338"/>
                    <a:pt x="17" y="1371"/>
                    <a:pt x="41" y="1387"/>
                  </a:cubicBezTo>
                  <a:cubicBezTo>
                    <a:pt x="58" y="1403"/>
                    <a:pt x="74" y="1403"/>
                    <a:pt x="90" y="1403"/>
                  </a:cubicBezTo>
                  <a:lnTo>
                    <a:pt x="123" y="1403"/>
                  </a:lnTo>
                  <a:lnTo>
                    <a:pt x="1230" y="964"/>
                  </a:lnTo>
                  <a:cubicBezTo>
                    <a:pt x="1262" y="956"/>
                    <a:pt x="1278" y="931"/>
                    <a:pt x="1287" y="899"/>
                  </a:cubicBezTo>
                  <a:cubicBezTo>
                    <a:pt x="1287" y="866"/>
                    <a:pt x="1278" y="842"/>
                    <a:pt x="1254" y="817"/>
                  </a:cubicBezTo>
                  <a:cubicBezTo>
                    <a:pt x="1205" y="785"/>
                    <a:pt x="692" y="321"/>
                    <a:pt x="359" y="28"/>
                  </a:cubicBezTo>
                  <a:cubicBezTo>
                    <a:pt x="340" y="10"/>
                    <a:pt x="318" y="0"/>
                    <a:pt x="2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0" name="Google Shape;490;p9"/>
            <p:cNvSpPr/>
            <p:nvPr/>
          </p:nvSpPr>
          <p:spPr>
            <a:xfrm>
              <a:off x="5701950" y="3160400"/>
              <a:ext cx="259025" cy="194950"/>
            </a:xfrm>
            <a:custGeom>
              <a:avLst/>
              <a:gdLst/>
              <a:ahLst/>
              <a:cxnLst/>
              <a:rect l="l" t="t" r="r" b="b"/>
              <a:pathLst>
                <a:path w="10361" h="7798" extrusionOk="0">
                  <a:moveTo>
                    <a:pt x="5185" y="1"/>
                  </a:moveTo>
                  <a:cubicBezTo>
                    <a:pt x="2320" y="1"/>
                    <a:pt x="0" y="1751"/>
                    <a:pt x="0" y="3899"/>
                  </a:cubicBezTo>
                  <a:cubicBezTo>
                    <a:pt x="0" y="6056"/>
                    <a:pt x="2320" y="7798"/>
                    <a:pt x="5185" y="7798"/>
                  </a:cubicBezTo>
                  <a:cubicBezTo>
                    <a:pt x="8041" y="7798"/>
                    <a:pt x="10361" y="6056"/>
                    <a:pt x="10361" y="3899"/>
                  </a:cubicBezTo>
                  <a:cubicBezTo>
                    <a:pt x="10361" y="1751"/>
                    <a:pt x="8041" y="1"/>
                    <a:pt x="51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1" name="Google Shape;491;p9"/>
            <p:cNvSpPr/>
            <p:nvPr/>
          </p:nvSpPr>
          <p:spPr>
            <a:xfrm>
              <a:off x="5823825" y="3263375"/>
              <a:ext cx="16500" cy="6925"/>
            </a:xfrm>
            <a:custGeom>
              <a:avLst/>
              <a:gdLst/>
              <a:ahLst/>
              <a:cxnLst/>
              <a:rect l="l" t="t" r="r" b="b"/>
              <a:pathLst>
                <a:path w="660" h="277" extrusionOk="0">
                  <a:moveTo>
                    <a:pt x="90" y="0"/>
                  </a:moveTo>
                  <a:cubicBezTo>
                    <a:pt x="70" y="0"/>
                    <a:pt x="49" y="8"/>
                    <a:pt x="33" y="24"/>
                  </a:cubicBezTo>
                  <a:cubicBezTo>
                    <a:pt x="0" y="57"/>
                    <a:pt x="0" y="114"/>
                    <a:pt x="33" y="147"/>
                  </a:cubicBezTo>
                  <a:cubicBezTo>
                    <a:pt x="41" y="147"/>
                    <a:pt x="171" y="277"/>
                    <a:pt x="342" y="277"/>
                  </a:cubicBezTo>
                  <a:lnTo>
                    <a:pt x="350" y="277"/>
                  </a:lnTo>
                  <a:cubicBezTo>
                    <a:pt x="456" y="269"/>
                    <a:pt x="546" y="228"/>
                    <a:pt x="627" y="138"/>
                  </a:cubicBezTo>
                  <a:cubicBezTo>
                    <a:pt x="660" y="106"/>
                    <a:pt x="652" y="57"/>
                    <a:pt x="619" y="24"/>
                  </a:cubicBezTo>
                  <a:cubicBezTo>
                    <a:pt x="603" y="8"/>
                    <a:pt x="582" y="0"/>
                    <a:pt x="562" y="0"/>
                  </a:cubicBezTo>
                  <a:cubicBezTo>
                    <a:pt x="542" y="0"/>
                    <a:pt x="521" y="8"/>
                    <a:pt x="505" y="24"/>
                  </a:cubicBezTo>
                  <a:cubicBezTo>
                    <a:pt x="450" y="86"/>
                    <a:pt x="392" y="106"/>
                    <a:pt x="340" y="106"/>
                  </a:cubicBezTo>
                  <a:cubicBezTo>
                    <a:pt x="246" y="106"/>
                    <a:pt x="168" y="40"/>
                    <a:pt x="147" y="24"/>
                  </a:cubicBezTo>
                  <a:cubicBezTo>
                    <a:pt x="131" y="8"/>
                    <a:pt x="110" y="0"/>
                    <a:pt x="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2" name="Google Shape;492;p9"/>
            <p:cNvSpPr/>
            <p:nvPr/>
          </p:nvSpPr>
          <p:spPr>
            <a:xfrm>
              <a:off x="5813850" y="3247500"/>
              <a:ext cx="34000" cy="13850"/>
            </a:xfrm>
            <a:custGeom>
              <a:avLst/>
              <a:gdLst/>
              <a:ahLst/>
              <a:cxnLst/>
              <a:rect l="l" t="t" r="r" b="b"/>
              <a:pathLst>
                <a:path w="1360" h="554" extrusionOk="0">
                  <a:moveTo>
                    <a:pt x="733" y="0"/>
                  </a:moveTo>
                  <a:cubicBezTo>
                    <a:pt x="684" y="0"/>
                    <a:pt x="652" y="25"/>
                    <a:pt x="644" y="65"/>
                  </a:cubicBezTo>
                  <a:cubicBezTo>
                    <a:pt x="611" y="187"/>
                    <a:pt x="546" y="342"/>
                    <a:pt x="432" y="383"/>
                  </a:cubicBezTo>
                  <a:cubicBezTo>
                    <a:pt x="416" y="388"/>
                    <a:pt x="400" y="390"/>
                    <a:pt x="383" y="390"/>
                  </a:cubicBezTo>
                  <a:cubicBezTo>
                    <a:pt x="287" y="390"/>
                    <a:pt x="182" y="321"/>
                    <a:pt x="147" y="293"/>
                  </a:cubicBezTo>
                  <a:cubicBezTo>
                    <a:pt x="133" y="279"/>
                    <a:pt x="114" y="273"/>
                    <a:pt x="94" y="273"/>
                  </a:cubicBezTo>
                  <a:cubicBezTo>
                    <a:pt x="69" y="273"/>
                    <a:pt x="43" y="283"/>
                    <a:pt x="25" y="301"/>
                  </a:cubicBezTo>
                  <a:cubicBezTo>
                    <a:pt x="1" y="334"/>
                    <a:pt x="1" y="391"/>
                    <a:pt x="41" y="423"/>
                  </a:cubicBezTo>
                  <a:cubicBezTo>
                    <a:pt x="49" y="423"/>
                    <a:pt x="196" y="554"/>
                    <a:pt x="383" y="554"/>
                  </a:cubicBezTo>
                  <a:cubicBezTo>
                    <a:pt x="416" y="554"/>
                    <a:pt x="448" y="554"/>
                    <a:pt x="489" y="537"/>
                  </a:cubicBezTo>
                  <a:cubicBezTo>
                    <a:pt x="587" y="513"/>
                    <a:pt x="668" y="440"/>
                    <a:pt x="725" y="326"/>
                  </a:cubicBezTo>
                  <a:cubicBezTo>
                    <a:pt x="766" y="399"/>
                    <a:pt x="823" y="464"/>
                    <a:pt x="912" y="497"/>
                  </a:cubicBezTo>
                  <a:cubicBezTo>
                    <a:pt x="946" y="511"/>
                    <a:pt x="983" y="519"/>
                    <a:pt x="1021" y="519"/>
                  </a:cubicBezTo>
                  <a:cubicBezTo>
                    <a:pt x="1110" y="519"/>
                    <a:pt x="1208" y="479"/>
                    <a:pt x="1311" y="399"/>
                  </a:cubicBezTo>
                  <a:cubicBezTo>
                    <a:pt x="1352" y="375"/>
                    <a:pt x="1360" y="318"/>
                    <a:pt x="1327" y="285"/>
                  </a:cubicBezTo>
                  <a:cubicBezTo>
                    <a:pt x="1313" y="261"/>
                    <a:pt x="1288" y="249"/>
                    <a:pt x="1263" y="249"/>
                  </a:cubicBezTo>
                  <a:cubicBezTo>
                    <a:pt x="1245" y="249"/>
                    <a:pt x="1227" y="255"/>
                    <a:pt x="1213" y="269"/>
                  </a:cubicBezTo>
                  <a:cubicBezTo>
                    <a:pt x="1140" y="324"/>
                    <a:pt x="1076" y="351"/>
                    <a:pt x="1021" y="351"/>
                  </a:cubicBezTo>
                  <a:cubicBezTo>
                    <a:pt x="1003" y="351"/>
                    <a:pt x="985" y="348"/>
                    <a:pt x="969" y="342"/>
                  </a:cubicBezTo>
                  <a:cubicBezTo>
                    <a:pt x="872" y="301"/>
                    <a:pt x="823" y="130"/>
                    <a:pt x="806" y="65"/>
                  </a:cubicBezTo>
                  <a:cubicBezTo>
                    <a:pt x="806" y="33"/>
                    <a:pt x="766" y="0"/>
                    <a:pt x="7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3" name="Google Shape;493;p9"/>
            <p:cNvSpPr/>
            <p:nvPr/>
          </p:nvSpPr>
          <p:spPr>
            <a:xfrm>
              <a:off x="5813250" y="3239550"/>
              <a:ext cx="30600" cy="11425"/>
            </a:xfrm>
            <a:custGeom>
              <a:avLst/>
              <a:gdLst/>
              <a:ahLst/>
              <a:cxnLst/>
              <a:rect l="l" t="t" r="r" b="b"/>
              <a:pathLst>
                <a:path w="1224" h="457" extrusionOk="0">
                  <a:moveTo>
                    <a:pt x="734" y="0"/>
                  </a:moveTo>
                  <a:cubicBezTo>
                    <a:pt x="544" y="0"/>
                    <a:pt x="346" y="19"/>
                    <a:pt x="244" y="58"/>
                  </a:cubicBezTo>
                  <a:cubicBezTo>
                    <a:pt x="0" y="147"/>
                    <a:pt x="765" y="457"/>
                    <a:pt x="765" y="457"/>
                  </a:cubicBezTo>
                  <a:cubicBezTo>
                    <a:pt x="765" y="457"/>
                    <a:pt x="1180" y="212"/>
                    <a:pt x="1205" y="98"/>
                  </a:cubicBezTo>
                  <a:cubicBezTo>
                    <a:pt x="1223" y="34"/>
                    <a:pt x="986" y="0"/>
                    <a:pt x="7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4" name="Google Shape;494;p9"/>
            <p:cNvSpPr/>
            <p:nvPr/>
          </p:nvSpPr>
          <p:spPr>
            <a:xfrm>
              <a:off x="5941025" y="3263325"/>
              <a:ext cx="42350" cy="13075"/>
            </a:xfrm>
            <a:custGeom>
              <a:avLst/>
              <a:gdLst/>
              <a:ahLst/>
              <a:cxnLst/>
              <a:rect l="l" t="t" r="r" b="b"/>
              <a:pathLst>
                <a:path w="1694" h="523" extrusionOk="0">
                  <a:moveTo>
                    <a:pt x="1598" y="1"/>
                  </a:moveTo>
                  <a:cubicBezTo>
                    <a:pt x="1592" y="1"/>
                    <a:pt x="1586" y="1"/>
                    <a:pt x="1579" y="2"/>
                  </a:cubicBezTo>
                  <a:lnTo>
                    <a:pt x="82" y="360"/>
                  </a:lnTo>
                  <a:cubicBezTo>
                    <a:pt x="33" y="368"/>
                    <a:pt x="0" y="417"/>
                    <a:pt x="17" y="458"/>
                  </a:cubicBezTo>
                  <a:cubicBezTo>
                    <a:pt x="25" y="499"/>
                    <a:pt x="57" y="523"/>
                    <a:pt x="98" y="523"/>
                  </a:cubicBezTo>
                  <a:lnTo>
                    <a:pt x="114" y="523"/>
                  </a:lnTo>
                  <a:lnTo>
                    <a:pt x="1620" y="165"/>
                  </a:lnTo>
                  <a:cubicBezTo>
                    <a:pt x="1669" y="157"/>
                    <a:pt x="1693" y="108"/>
                    <a:pt x="1685" y="67"/>
                  </a:cubicBezTo>
                  <a:cubicBezTo>
                    <a:pt x="1671" y="25"/>
                    <a:pt x="1638" y="1"/>
                    <a:pt x="1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5" name="Google Shape;495;p9"/>
            <p:cNvSpPr/>
            <p:nvPr/>
          </p:nvSpPr>
          <p:spPr>
            <a:xfrm>
              <a:off x="5944075" y="3277175"/>
              <a:ext cx="39100" cy="5950"/>
            </a:xfrm>
            <a:custGeom>
              <a:avLst/>
              <a:gdLst/>
              <a:ahLst/>
              <a:cxnLst/>
              <a:rect l="l" t="t" r="r" b="b"/>
              <a:pathLst>
                <a:path w="1564" h="238" extrusionOk="0">
                  <a:moveTo>
                    <a:pt x="76" y="0"/>
                  </a:moveTo>
                  <a:cubicBezTo>
                    <a:pt x="29" y="0"/>
                    <a:pt x="8" y="38"/>
                    <a:pt x="0" y="83"/>
                  </a:cubicBezTo>
                  <a:cubicBezTo>
                    <a:pt x="0" y="124"/>
                    <a:pt x="33" y="164"/>
                    <a:pt x="82" y="172"/>
                  </a:cubicBezTo>
                  <a:lnTo>
                    <a:pt x="1474" y="238"/>
                  </a:lnTo>
                  <a:lnTo>
                    <a:pt x="1482" y="238"/>
                  </a:lnTo>
                  <a:cubicBezTo>
                    <a:pt x="1522" y="238"/>
                    <a:pt x="1563" y="205"/>
                    <a:pt x="1563" y="156"/>
                  </a:cubicBezTo>
                  <a:cubicBezTo>
                    <a:pt x="1563" y="107"/>
                    <a:pt x="1531" y="75"/>
                    <a:pt x="1482" y="67"/>
                  </a:cubicBezTo>
                  <a:lnTo>
                    <a:pt x="90" y="2"/>
                  </a:lnTo>
                  <a:cubicBezTo>
                    <a:pt x="85" y="1"/>
                    <a:pt x="80"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6" name="Google Shape;496;p9"/>
            <p:cNvSpPr/>
            <p:nvPr/>
          </p:nvSpPr>
          <p:spPr>
            <a:xfrm>
              <a:off x="5939600" y="3285100"/>
              <a:ext cx="41950" cy="12475"/>
            </a:xfrm>
            <a:custGeom>
              <a:avLst/>
              <a:gdLst/>
              <a:ahLst/>
              <a:cxnLst/>
              <a:rect l="l" t="t" r="r" b="b"/>
              <a:pathLst>
                <a:path w="1678" h="499" extrusionOk="0">
                  <a:moveTo>
                    <a:pt x="96" y="0"/>
                  </a:moveTo>
                  <a:cubicBezTo>
                    <a:pt x="55" y="0"/>
                    <a:pt x="23" y="23"/>
                    <a:pt x="9" y="59"/>
                  </a:cubicBezTo>
                  <a:cubicBezTo>
                    <a:pt x="0" y="108"/>
                    <a:pt x="25" y="157"/>
                    <a:pt x="66" y="165"/>
                  </a:cubicBezTo>
                  <a:cubicBezTo>
                    <a:pt x="106" y="181"/>
                    <a:pt x="1221" y="425"/>
                    <a:pt x="1563" y="498"/>
                  </a:cubicBezTo>
                  <a:lnTo>
                    <a:pt x="1579" y="498"/>
                  </a:lnTo>
                  <a:cubicBezTo>
                    <a:pt x="1620" y="498"/>
                    <a:pt x="1653" y="474"/>
                    <a:pt x="1661" y="433"/>
                  </a:cubicBezTo>
                  <a:cubicBezTo>
                    <a:pt x="1677" y="384"/>
                    <a:pt x="1644" y="344"/>
                    <a:pt x="1596" y="327"/>
                  </a:cubicBezTo>
                  <a:cubicBezTo>
                    <a:pt x="1026" y="205"/>
                    <a:pt x="163" y="18"/>
                    <a:pt x="114" y="2"/>
                  </a:cubicBezTo>
                  <a:cubicBezTo>
                    <a:pt x="108" y="1"/>
                    <a:pt x="102" y="0"/>
                    <a:pt x="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7" name="Google Shape;497;p9"/>
            <p:cNvSpPr/>
            <p:nvPr/>
          </p:nvSpPr>
          <p:spPr>
            <a:xfrm>
              <a:off x="5676500" y="3263325"/>
              <a:ext cx="42350" cy="13075"/>
            </a:xfrm>
            <a:custGeom>
              <a:avLst/>
              <a:gdLst/>
              <a:ahLst/>
              <a:cxnLst/>
              <a:rect l="l" t="t" r="r" b="b"/>
              <a:pathLst>
                <a:path w="1694" h="523" extrusionOk="0">
                  <a:moveTo>
                    <a:pt x="97" y="1"/>
                  </a:moveTo>
                  <a:cubicBezTo>
                    <a:pt x="56" y="1"/>
                    <a:pt x="24" y="25"/>
                    <a:pt x="17" y="67"/>
                  </a:cubicBezTo>
                  <a:cubicBezTo>
                    <a:pt x="1" y="116"/>
                    <a:pt x="34" y="157"/>
                    <a:pt x="74" y="165"/>
                  </a:cubicBezTo>
                  <a:lnTo>
                    <a:pt x="1580" y="523"/>
                  </a:lnTo>
                  <a:lnTo>
                    <a:pt x="1596" y="523"/>
                  </a:lnTo>
                  <a:cubicBezTo>
                    <a:pt x="1637" y="523"/>
                    <a:pt x="1669" y="499"/>
                    <a:pt x="1678" y="458"/>
                  </a:cubicBezTo>
                  <a:cubicBezTo>
                    <a:pt x="1694" y="417"/>
                    <a:pt x="1661" y="368"/>
                    <a:pt x="1621" y="360"/>
                  </a:cubicBezTo>
                  <a:lnTo>
                    <a:pt x="115" y="2"/>
                  </a:lnTo>
                  <a:cubicBezTo>
                    <a:pt x="109" y="1"/>
                    <a:pt x="103" y="1"/>
                    <a:pt x="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8" name="Google Shape;498;p9"/>
            <p:cNvSpPr/>
            <p:nvPr/>
          </p:nvSpPr>
          <p:spPr>
            <a:xfrm>
              <a:off x="5676725" y="3277200"/>
              <a:ext cx="39075" cy="5925"/>
            </a:xfrm>
            <a:custGeom>
              <a:avLst/>
              <a:gdLst/>
              <a:ahLst/>
              <a:cxnLst/>
              <a:rect l="l" t="t" r="r" b="b"/>
              <a:pathLst>
                <a:path w="1563" h="237" extrusionOk="0">
                  <a:moveTo>
                    <a:pt x="1473" y="1"/>
                  </a:moveTo>
                  <a:lnTo>
                    <a:pt x="82" y="66"/>
                  </a:lnTo>
                  <a:cubicBezTo>
                    <a:pt x="33" y="74"/>
                    <a:pt x="0" y="106"/>
                    <a:pt x="0" y="155"/>
                  </a:cubicBezTo>
                  <a:cubicBezTo>
                    <a:pt x="8" y="204"/>
                    <a:pt x="41" y="237"/>
                    <a:pt x="90" y="237"/>
                  </a:cubicBezTo>
                  <a:lnTo>
                    <a:pt x="1481" y="171"/>
                  </a:lnTo>
                  <a:cubicBezTo>
                    <a:pt x="1530" y="163"/>
                    <a:pt x="1563" y="123"/>
                    <a:pt x="1563" y="82"/>
                  </a:cubicBezTo>
                  <a:cubicBezTo>
                    <a:pt x="1563" y="33"/>
                    <a:pt x="1522" y="1"/>
                    <a:pt x="14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9" name="Google Shape;499;p9"/>
            <p:cNvSpPr/>
            <p:nvPr/>
          </p:nvSpPr>
          <p:spPr>
            <a:xfrm>
              <a:off x="5678350" y="3285100"/>
              <a:ext cx="41925" cy="12475"/>
            </a:xfrm>
            <a:custGeom>
              <a:avLst/>
              <a:gdLst/>
              <a:ahLst/>
              <a:cxnLst/>
              <a:rect l="l" t="t" r="r" b="b"/>
              <a:pathLst>
                <a:path w="1677" h="499" extrusionOk="0">
                  <a:moveTo>
                    <a:pt x="1579" y="0"/>
                  </a:moveTo>
                  <a:cubicBezTo>
                    <a:pt x="1573" y="0"/>
                    <a:pt x="1568" y="1"/>
                    <a:pt x="1563" y="2"/>
                  </a:cubicBezTo>
                  <a:cubicBezTo>
                    <a:pt x="1522" y="18"/>
                    <a:pt x="651" y="205"/>
                    <a:pt x="82" y="336"/>
                  </a:cubicBezTo>
                  <a:cubicBezTo>
                    <a:pt x="33" y="344"/>
                    <a:pt x="0" y="384"/>
                    <a:pt x="17" y="433"/>
                  </a:cubicBezTo>
                  <a:cubicBezTo>
                    <a:pt x="25" y="474"/>
                    <a:pt x="57" y="498"/>
                    <a:pt x="98" y="498"/>
                  </a:cubicBezTo>
                  <a:lnTo>
                    <a:pt x="114" y="498"/>
                  </a:lnTo>
                  <a:cubicBezTo>
                    <a:pt x="456" y="425"/>
                    <a:pt x="1571" y="181"/>
                    <a:pt x="1612" y="165"/>
                  </a:cubicBezTo>
                  <a:cubicBezTo>
                    <a:pt x="1652" y="157"/>
                    <a:pt x="1677" y="108"/>
                    <a:pt x="1669" y="67"/>
                  </a:cubicBezTo>
                  <a:cubicBezTo>
                    <a:pt x="1654" y="24"/>
                    <a:pt x="1615"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0" name="Google Shape;500;p9"/>
            <p:cNvSpPr/>
            <p:nvPr/>
          </p:nvSpPr>
          <p:spPr>
            <a:xfrm>
              <a:off x="5744475" y="3221625"/>
              <a:ext cx="9575" cy="15325"/>
            </a:xfrm>
            <a:custGeom>
              <a:avLst/>
              <a:gdLst/>
              <a:ahLst/>
              <a:cxnLst/>
              <a:rect l="l" t="t" r="r" b="b"/>
              <a:pathLst>
                <a:path w="383" h="613" extrusionOk="0">
                  <a:moveTo>
                    <a:pt x="100" y="0"/>
                  </a:moveTo>
                  <a:cubicBezTo>
                    <a:pt x="88" y="0"/>
                    <a:pt x="77" y="3"/>
                    <a:pt x="65" y="10"/>
                  </a:cubicBezTo>
                  <a:cubicBezTo>
                    <a:pt x="25" y="26"/>
                    <a:pt x="0" y="75"/>
                    <a:pt x="17" y="116"/>
                  </a:cubicBezTo>
                  <a:lnTo>
                    <a:pt x="212" y="563"/>
                  </a:lnTo>
                  <a:cubicBezTo>
                    <a:pt x="220" y="588"/>
                    <a:pt x="253" y="612"/>
                    <a:pt x="285" y="612"/>
                  </a:cubicBezTo>
                  <a:cubicBezTo>
                    <a:pt x="301" y="612"/>
                    <a:pt x="310" y="612"/>
                    <a:pt x="318" y="604"/>
                  </a:cubicBezTo>
                  <a:cubicBezTo>
                    <a:pt x="367" y="588"/>
                    <a:pt x="383" y="539"/>
                    <a:pt x="367" y="490"/>
                  </a:cubicBezTo>
                  <a:lnTo>
                    <a:pt x="171" y="50"/>
                  </a:lnTo>
                  <a:cubicBezTo>
                    <a:pt x="159" y="21"/>
                    <a:pt x="131"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1" name="Google Shape;501;p9"/>
            <p:cNvSpPr/>
            <p:nvPr/>
          </p:nvSpPr>
          <p:spPr>
            <a:xfrm>
              <a:off x="5758725" y="3217550"/>
              <a:ext cx="6525" cy="16750"/>
            </a:xfrm>
            <a:custGeom>
              <a:avLst/>
              <a:gdLst/>
              <a:ahLst/>
              <a:cxnLst/>
              <a:rect l="l" t="t" r="r" b="b"/>
              <a:pathLst>
                <a:path w="261" h="670" extrusionOk="0">
                  <a:moveTo>
                    <a:pt x="94" y="1"/>
                  </a:moveTo>
                  <a:cubicBezTo>
                    <a:pt x="90" y="1"/>
                    <a:pt x="86" y="1"/>
                    <a:pt x="81" y="2"/>
                  </a:cubicBezTo>
                  <a:cubicBezTo>
                    <a:pt x="33" y="10"/>
                    <a:pt x="0" y="51"/>
                    <a:pt x="8" y="100"/>
                  </a:cubicBezTo>
                  <a:lnTo>
                    <a:pt x="81" y="596"/>
                  </a:lnTo>
                  <a:cubicBezTo>
                    <a:pt x="90" y="637"/>
                    <a:pt x="122" y="669"/>
                    <a:pt x="163" y="669"/>
                  </a:cubicBezTo>
                  <a:lnTo>
                    <a:pt x="179" y="669"/>
                  </a:lnTo>
                  <a:cubicBezTo>
                    <a:pt x="228" y="661"/>
                    <a:pt x="260" y="620"/>
                    <a:pt x="252" y="572"/>
                  </a:cubicBezTo>
                  <a:lnTo>
                    <a:pt x="179" y="75"/>
                  </a:lnTo>
                  <a:cubicBezTo>
                    <a:pt x="172" y="31"/>
                    <a:pt x="132"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2" name="Google Shape;502;p9"/>
            <p:cNvSpPr/>
            <p:nvPr/>
          </p:nvSpPr>
          <p:spPr>
            <a:xfrm>
              <a:off x="5772550" y="3218700"/>
              <a:ext cx="8175" cy="16000"/>
            </a:xfrm>
            <a:custGeom>
              <a:avLst/>
              <a:gdLst/>
              <a:ahLst/>
              <a:cxnLst/>
              <a:rect l="l" t="t" r="r" b="b"/>
              <a:pathLst>
                <a:path w="327" h="640" extrusionOk="0">
                  <a:moveTo>
                    <a:pt x="230" y="0"/>
                  </a:moveTo>
                  <a:cubicBezTo>
                    <a:pt x="196" y="0"/>
                    <a:pt x="160" y="28"/>
                    <a:pt x="147" y="62"/>
                  </a:cubicBezTo>
                  <a:lnTo>
                    <a:pt x="9" y="534"/>
                  </a:lnTo>
                  <a:cubicBezTo>
                    <a:pt x="0" y="574"/>
                    <a:pt x="25" y="623"/>
                    <a:pt x="74" y="640"/>
                  </a:cubicBezTo>
                  <a:lnTo>
                    <a:pt x="90" y="640"/>
                  </a:lnTo>
                  <a:cubicBezTo>
                    <a:pt x="131" y="640"/>
                    <a:pt x="163" y="615"/>
                    <a:pt x="171" y="583"/>
                  </a:cubicBezTo>
                  <a:lnTo>
                    <a:pt x="310" y="110"/>
                  </a:lnTo>
                  <a:cubicBezTo>
                    <a:pt x="326" y="62"/>
                    <a:pt x="302" y="21"/>
                    <a:pt x="253" y="5"/>
                  </a:cubicBezTo>
                  <a:cubicBezTo>
                    <a:pt x="245" y="2"/>
                    <a:pt x="238" y="0"/>
                    <a:pt x="2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3" name="Google Shape;503;p9"/>
            <p:cNvSpPr/>
            <p:nvPr/>
          </p:nvSpPr>
          <p:spPr>
            <a:xfrm>
              <a:off x="5746100" y="3226525"/>
              <a:ext cx="37675" cy="34225"/>
            </a:xfrm>
            <a:custGeom>
              <a:avLst/>
              <a:gdLst/>
              <a:ahLst/>
              <a:cxnLst/>
              <a:rect l="l" t="t" r="r" b="b"/>
              <a:pathLst>
                <a:path w="1507" h="1369" extrusionOk="0">
                  <a:moveTo>
                    <a:pt x="757" y="1"/>
                  </a:moveTo>
                  <a:cubicBezTo>
                    <a:pt x="342" y="1"/>
                    <a:pt x="0" y="310"/>
                    <a:pt x="0" y="685"/>
                  </a:cubicBezTo>
                  <a:cubicBezTo>
                    <a:pt x="0" y="1067"/>
                    <a:pt x="342" y="1368"/>
                    <a:pt x="757" y="1368"/>
                  </a:cubicBezTo>
                  <a:cubicBezTo>
                    <a:pt x="1172" y="1368"/>
                    <a:pt x="1506" y="1067"/>
                    <a:pt x="1506" y="685"/>
                  </a:cubicBezTo>
                  <a:cubicBezTo>
                    <a:pt x="1506" y="310"/>
                    <a:pt x="1172" y="1"/>
                    <a:pt x="7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4" name="Google Shape;504;p9"/>
            <p:cNvSpPr/>
            <p:nvPr/>
          </p:nvSpPr>
          <p:spPr>
            <a:xfrm>
              <a:off x="5880600" y="3219500"/>
              <a:ext cx="8550" cy="15600"/>
            </a:xfrm>
            <a:custGeom>
              <a:avLst/>
              <a:gdLst/>
              <a:ahLst/>
              <a:cxnLst/>
              <a:rect l="l" t="t" r="r" b="b"/>
              <a:pathLst>
                <a:path w="342" h="624" extrusionOk="0">
                  <a:moveTo>
                    <a:pt x="100" y="0"/>
                  </a:moveTo>
                  <a:cubicBezTo>
                    <a:pt x="91" y="0"/>
                    <a:pt x="82" y="2"/>
                    <a:pt x="73" y="5"/>
                  </a:cubicBezTo>
                  <a:cubicBezTo>
                    <a:pt x="25" y="22"/>
                    <a:pt x="0" y="70"/>
                    <a:pt x="16" y="111"/>
                  </a:cubicBezTo>
                  <a:lnTo>
                    <a:pt x="163" y="567"/>
                  </a:lnTo>
                  <a:cubicBezTo>
                    <a:pt x="171" y="599"/>
                    <a:pt x="204" y="624"/>
                    <a:pt x="244" y="624"/>
                  </a:cubicBezTo>
                  <a:lnTo>
                    <a:pt x="269" y="624"/>
                  </a:lnTo>
                  <a:cubicBezTo>
                    <a:pt x="318" y="608"/>
                    <a:pt x="342" y="559"/>
                    <a:pt x="326" y="518"/>
                  </a:cubicBezTo>
                  <a:lnTo>
                    <a:pt x="179" y="62"/>
                  </a:lnTo>
                  <a:cubicBezTo>
                    <a:pt x="166" y="24"/>
                    <a:pt x="133" y="0"/>
                    <a:pt x="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5" name="Google Shape;505;p9"/>
            <p:cNvSpPr/>
            <p:nvPr/>
          </p:nvSpPr>
          <p:spPr>
            <a:xfrm>
              <a:off x="5895250" y="3216575"/>
              <a:ext cx="4900" cy="16900"/>
            </a:xfrm>
            <a:custGeom>
              <a:avLst/>
              <a:gdLst/>
              <a:ahLst/>
              <a:cxnLst/>
              <a:rect l="l" t="t" r="r" b="b"/>
              <a:pathLst>
                <a:path w="196" h="676" extrusionOk="0">
                  <a:moveTo>
                    <a:pt x="82" y="0"/>
                  </a:moveTo>
                  <a:cubicBezTo>
                    <a:pt x="33" y="0"/>
                    <a:pt x="0" y="41"/>
                    <a:pt x="0" y="90"/>
                  </a:cubicBezTo>
                  <a:lnTo>
                    <a:pt x="25" y="594"/>
                  </a:lnTo>
                  <a:cubicBezTo>
                    <a:pt x="33" y="635"/>
                    <a:pt x="65" y="676"/>
                    <a:pt x="114" y="676"/>
                  </a:cubicBezTo>
                  <a:cubicBezTo>
                    <a:pt x="163" y="668"/>
                    <a:pt x="196" y="635"/>
                    <a:pt x="196" y="586"/>
                  </a:cubicBezTo>
                  <a:lnTo>
                    <a:pt x="171" y="82"/>
                  </a:lnTo>
                  <a:cubicBezTo>
                    <a:pt x="171" y="33"/>
                    <a:pt x="122" y="8"/>
                    <a:pt x="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6" name="Google Shape;506;p9"/>
            <p:cNvSpPr/>
            <p:nvPr/>
          </p:nvSpPr>
          <p:spPr>
            <a:xfrm>
              <a:off x="5907650" y="3219075"/>
              <a:ext cx="9175" cy="15825"/>
            </a:xfrm>
            <a:custGeom>
              <a:avLst/>
              <a:gdLst/>
              <a:ahLst/>
              <a:cxnLst/>
              <a:rect l="l" t="t" r="r" b="b"/>
              <a:pathLst>
                <a:path w="367" h="633" extrusionOk="0">
                  <a:moveTo>
                    <a:pt x="275" y="1"/>
                  </a:moveTo>
                  <a:cubicBezTo>
                    <a:pt x="242" y="1"/>
                    <a:pt x="209" y="23"/>
                    <a:pt x="196" y="55"/>
                  </a:cubicBezTo>
                  <a:lnTo>
                    <a:pt x="17" y="511"/>
                  </a:lnTo>
                  <a:cubicBezTo>
                    <a:pt x="1" y="559"/>
                    <a:pt x="17" y="608"/>
                    <a:pt x="66" y="625"/>
                  </a:cubicBezTo>
                  <a:cubicBezTo>
                    <a:pt x="74" y="625"/>
                    <a:pt x="82" y="633"/>
                    <a:pt x="90" y="633"/>
                  </a:cubicBezTo>
                  <a:cubicBezTo>
                    <a:pt x="131" y="633"/>
                    <a:pt x="155" y="608"/>
                    <a:pt x="172" y="576"/>
                  </a:cubicBezTo>
                  <a:lnTo>
                    <a:pt x="351" y="120"/>
                  </a:lnTo>
                  <a:cubicBezTo>
                    <a:pt x="367" y="71"/>
                    <a:pt x="351" y="22"/>
                    <a:pt x="302" y="6"/>
                  </a:cubicBezTo>
                  <a:cubicBezTo>
                    <a:pt x="293" y="2"/>
                    <a:pt x="284" y="1"/>
                    <a:pt x="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7" name="Google Shape;507;p9"/>
            <p:cNvSpPr/>
            <p:nvPr/>
          </p:nvSpPr>
          <p:spPr>
            <a:xfrm>
              <a:off x="5879975" y="3225100"/>
              <a:ext cx="37675" cy="34225"/>
            </a:xfrm>
            <a:custGeom>
              <a:avLst/>
              <a:gdLst/>
              <a:ahLst/>
              <a:cxnLst/>
              <a:rect l="l" t="t" r="r" b="b"/>
              <a:pathLst>
                <a:path w="1507" h="1369" extrusionOk="0">
                  <a:moveTo>
                    <a:pt x="750" y="1"/>
                  </a:moveTo>
                  <a:cubicBezTo>
                    <a:pt x="334" y="1"/>
                    <a:pt x="1" y="310"/>
                    <a:pt x="1" y="685"/>
                  </a:cubicBezTo>
                  <a:cubicBezTo>
                    <a:pt x="1" y="1067"/>
                    <a:pt x="334" y="1368"/>
                    <a:pt x="750" y="1368"/>
                  </a:cubicBezTo>
                  <a:cubicBezTo>
                    <a:pt x="1165" y="1368"/>
                    <a:pt x="1506" y="1067"/>
                    <a:pt x="1506" y="685"/>
                  </a:cubicBezTo>
                  <a:cubicBezTo>
                    <a:pt x="1506" y="310"/>
                    <a:pt x="1165"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8" name="Google Shape;508;p9"/>
            <p:cNvSpPr/>
            <p:nvPr/>
          </p:nvSpPr>
          <p:spPr>
            <a:xfrm>
              <a:off x="5785775" y="2819600"/>
              <a:ext cx="90375" cy="177450"/>
            </a:xfrm>
            <a:custGeom>
              <a:avLst/>
              <a:gdLst/>
              <a:ahLst/>
              <a:cxnLst/>
              <a:rect l="l" t="t" r="r" b="b"/>
              <a:pathLst>
                <a:path w="3615" h="7098" extrusionOk="0">
                  <a:moveTo>
                    <a:pt x="1376" y="0"/>
                  </a:moveTo>
                  <a:lnTo>
                    <a:pt x="1" y="6829"/>
                  </a:lnTo>
                  <a:lnTo>
                    <a:pt x="1026" y="6902"/>
                  </a:lnTo>
                  <a:lnTo>
                    <a:pt x="2589" y="7024"/>
                  </a:lnTo>
                  <a:lnTo>
                    <a:pt x="3614" y="7097"/>
                  </a:lnTo>
                  <a:lnTo>
                    <a:pt x="3614" y="7097"/>
                  </a:lnTo>
                  <a:lnTo>
                    <a:pt x="3484" y="163"/>
                  </a:lnTo>
                  <a:lnTo>
                    <a:pt x="2613" y="98"/>
                  </a:lnTo>
                  <a:lnTo>
                    <a:pt x="2255" y="65"/>
                  </a:lnTo>
                  <a:lnTo>
                    <a:pt x="13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9" name="Google Shape;509;p9"/>
            <p:cNvSpPr/>
            <p:nvPr/>
          </p:nvSpPr>
          <p:spPr>
            <a:xfrm>
              <a:off x="5788025" y="2965875"/>
              <a:ext cx="89750" cy="12650"/>
            </a:xfrm>
            <a:custGeom>
              <a:avLst/>
              <a:gdLst/>
              <a:ahLst/>
              <a:cxnLst/>
              <a:rect l="l" t="t" r="r" b="b"/>
              <a:pathLst>
                <a:path w="3590" h="506" extrusionOk="0">
                  <a:moveTo>
                    <a:pt x="131" y="0"/>
                  </a:moveTo>
                  <a:cubicBezTo>
                    <a:pt x="59" y="0"/>
                    <a:pt x="16" y="54"/>
                    <a:pt x="8" y="115"/>
                  </a:cubicBezTo>
                  <a:cubicBezTo>
                    <a:pt x="0" y="188"/>
                    <a:pt x="57" y="245"/>
                    <a:pt x="122" y="253"/>
                  </a:cubicBezTo>
                  <a:lnTo>
                    <a:pt x="3451" y="506"/>
                  </a:lnTo>
                  <a:lnTo>
                    <a:pt x="3459" y="506"/>
                  </a:lnTo>
                  <a:cubicBezTo>
                    <a:pt x="3524" y="506"/>
                    <a:pt x="3581" y="449"/>
                    <a:pt x="3581" y="384"/>
                  </a:cubicBezTo>
                  <a:cubicBezTo>
                    <a:pt x="3589" y="319"/>
                    <a:pt x="3532" y="253"/>
                    <a:pt x="3467" y="245"/>
                  </a:cubicBezTo>
                  <a:lnTo>
                    <a:pt x="147" y="1"/>
                  </a:lnTo>
                  <a:cubicBezTo>
                    <a:pt x="141" y="1"/>
                    <a:pt x="136" y="0"/>
                    <a:pt x="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0" name="Google Shape;510;p9"/>
            <p:cNvSpPr/>
            <p:nvPr/>
          </p:nvSpPr>
          <p:spPr>
            <a:xfrm>
              <a:off x="5762775" y="2632200"/>
              <a:ext cx="170750" cy="226075"/>
            </a:xfrm>
            <a:custGeom>
              <a:avLst/>
              <a:gdLst/>
              <a:ahLst/>
              <a:cxnLst/>
              <a:rect l="l" t="t" r="r" b="b"/>
              <a:pathLst>
                <a:path w="6830" h="9043" extrusionOk="0">
                  <a:moveTo>
                    <a:pt x="4469" y="0"/>
                  </a:moveTo>
                  <a:cubicBezTo>
                    <a:pt x="4469" y="0"/>
                    <a:pt x="1" y="2776"/>
                    <a:pt x="164" y="6137"/>
                  </a:cubicBezTo>
                  <a:cubicBezTo>
                    <a:pt x="283" y="8749"/>
                    <a:pt x="2703" y="9043"/>
                    <a:pt x="3784" y="9043"/>
                  </a:cubicBezTo>
                  <a:cubicBezTo>
                    <a:pt x="4097" y="9043"/>
                    <a:pt x="4298" y="9018"/>
                    <a:pt x="4298" y="9018"/>
                  </a:cubicBezTo>
                  <a:cubicBezTo>
                    <a:pt x="5104" y="9002"/>
                    <a:pt x="6764" y="8164"/>
                    <a:pt x="6797" y="6357"/>
                  </a:cubicBezTo>
                  <a:cubicBezTo>
                    <a:pt x="6829" y="4558"/>
                    <a:pt x="4469" y="0"/>
                    <a:pt x="44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1" name="Google Shape;511;p9"/>
            <p:cNvSpPr/>
            <p:nvPr/>
          </p:nvSpPr>
          <p:spPr>
            <a:xfrm>
              <a:off x="5779675" y="2665475"/>
              <a:ext cx="75300" cy="135225"/>
            </a:xfrm>
            <a:custGeom>
              <a:avLst/>
              <a:gdLst/>
              <a:ahLst/>
              <a:cxnLst/>
              <a:rect l="l" t="t" r="r" b="b"/>
              <a:pathLst>
                <a:path w="3012" h="5409" extrusionOk="0">
                  <a:moveTo>
                    <a:pt x="2873" y="0"/>
                  </a:moveTo>
                  <a:cubicBezTo>
                    <a:pt x="2841" y="0"/>
                    <a:pt x="2808" y="12"/>
                    <a:pt x="2784" y="37"/>
                  </a:cubicBezTo>
                  <a:cubicBezTo>
                    <a:pt x="0" y="2755"/>
                    <a:pt x="415" y="5205"/>
                    <a:pt x="432" y="5311"/>
                  </a:cubicBezTo>
                  <a:cubicBezTo>
                    <a:pt x="448" y="5368"/>
                    <a:pt x="497" y="5408"/>
                    <a:pt x="562" y="5408"/>
                  </a:cubicBezTo>
                  <a:lnTo>
                    <a:pt x="578" y="5408"/>
                  </a:lnTo>
                  <a:cubicBezTo>
                    <a:pt x="651" y="5392"/>
                    <a:pt x="692" y="5327"/>
                    <a:pt x="684" y="5262"/>
                  </a:cubicBezTo>
                  <a:cubicBezTo>
                    <a:pt x="676" y="5237"/>
                    <a:pt x="285" y="2837"/>
                    <a:pt x="2963" y="216"/>
                  </a:cubicBezTo>
                  <a:cubicBezTo>
                    <a:pt x="3012" y="167"/>
                    <a:pt x="3012" y="94"/>
                    <a:pt x="2963" y="37"/>
                  </a:cubicBezTo>
                  <a:cubicBezTo>
                    <a:pt x="2938" y="12"/>
                    <a:pt x="2906" y="0"/>
                    <a:pt x="2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2" name="Google Shape;512;p9"/>
            <p:cNvSpPr/>
            <p:nvPr/>
          </p:nvSpPr>
          <p:spPr>
            <a:xfrm>
              <a:off x="5831550" y="2688475"/>
              <a:ext cx="21400" cy="72350"/>
            </a:xfrm>
            <a:custGeom>
              <a:avLst/>
              <a:gdLst/>
              <a:ahLst/>
              <a:cxnLst/>
              <a:rect l="l" t="t" r="r" b="b"/>
              <a:pathLst>
                <a:path w="856" h="2894" extrusionOk="0">
                  <a:moveTo>
                    <a:pt x="720" y="0"/>
                  </a:moveTo>
                  <a:cubicBezTo>
                    <a:pt x="664" y="0"/>
                    <a:pt x="609" y="38"/>
                    <a:pt x="595" y="93"/>
                  </a:cubicBezTo>
                  <a:cubicBezTo>
                    <a:pt x="587" y="110"/>
                    <a:pt x="164" y="1672"/>
                    <a:pt x="9" y="2747"/>
                  </a:cubicBezTo>
                  <a:cubicBezTo>
                    <a:pt x="1" y="2812"/>
                    <a:pt x="50" y="2877"/>
                    <a:pt x="115" y="2885"/>
                  </a:cubicBezTo>
                  <a:lnTo>
                    <a:pt x="139" y="2885"/>
                  </a:lnTo>
                  <a:lnTo>
                    <a:pt x="131" y="2893"/>
                  </a:lnTo>
                  <a:cubicBezTo>
                    <a:pt x="196" y="2893"/>
                    <a:pt x="253" y="2844"/>
                    <a:pt x="261" y="2779"/>
                  </a:cubicBezTo>
                  <a:cubicBezTo>
                    <a:pt x="416" y="1729"/>
                    <a:pt x="831" y="175"/>
                    <a:pt x="839" y="159"/>
                  </a:cubicBezTo>
                  <a:cubicBezTo>
                    <a:pt x="855" y="93"/>
                    <a:pt x="815" y="28"/>
                    <a:pt x="750" y="4"/>
                  </a:cubicBezTo>
                  <a:cubicBezTo>
                    <a:pt x="740" y="1"/>
                    <a:pt x="730" y="0"/>
                    <a:pt x="7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13" name="Google Shape;513;p9"/>
            <p:cNvGrpSpPr/>
            <p:nvPr/>
          </p:nvGrpSpPr>
          <p:grpSpPr>
            <a:xfrm>
              <a:off x="5661941" y="2785393"/>
              <a:ext cx="201074" cy="334893"/>
              <a:chOff x="5615075" y="2786675"/>
              <a:chExt cx="225875" cy="376200"/>
            </a:xfrm>
          </p:grpSpPr>
          <p:sp>
            <p:nvSpPr>
              <p:cNvPr id="514" name="Google Shape;514;p9"/>
              <p:cNvSpPr/>
              <p:nvPr/>
            </p:nvSpPr>
            <p:spPr>
              <a:xfrm>
                <a:off x="5615075" y="2884500"/>
                <a:ext cx="225875" cy="278375"/>
              </a:xfrm>
              <a:custGeom>
                <a:avLst/>
                <a:gdLst/>
                <a:ahLst/>
                <a:cxnLst/>
                <a:rect l="l" t="t" r="r" b="b"/>
                <a:pathLst>
                  <a:path w="9035" h="11135" extrusionOk="0">
                    <a:moveTo>
                      <a:pt x="6218" y="1"/>
                    </a:moveTo>
                    <a:lnTo>
                      <a:pt x="0" y="1400"/>
                    </a:lnTo>
                    <a:lnTo>
                      <a:pt x="3150" y="11135"/>
                    </a:lnTo>
                    <a:lnTo>
                      <a:pt x="9034" y="9751"/>
                    </a:lnTo>
                    <a:lnTo>
                      <a:pt x="6291" y="237"/>
                    </a:lnTo>
                    <a:lnTo>
                      <a:pt x="62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5" name="Google Shape;515;p9"/>
              <p:cNvSpPr/>
              <p:nvPr/>
            </p:nvSpPr>
            <p:spPr>
              <a:xfrm>
                <a:off x="5615075" y="2786675"/>
                <a:ext cx="155475" cy="166225"/>
              </a:xfrm>
              <a:custGeom>
                <a:avLst/>
                <a:gdLst/>
                <a:ahLst/>
                <a:cxnLst/>
                <a:rect l="l" t="t" r="r" b="b"/>
                <a:pathLst>
                  <a:path w="6219" h="6649" extrusionOk="0">
                    <a:moveTo>
                      <a:pt x="1874" y="0"/>
                    </a:moveTo>
                    <a:cubicBezTo>
                      <a:pt x="1493" y="0"/>
                      <a:pt x="1121" y="231"/>
                      <a:pt x="1034" y="626"/>
                    </a:cubicBezTo>
                    <a:lnTo>
                      <a:pt x="0" y="5313"/>
                    </a:lnTo>
                    <a:lnTo>
                      <a:pt x="2100" y="6648"/>
                    </a:lnTo>
                    <a:lnTo>
                      <a:pt x="2881" y="5313"/>
                    </a:lnTo>
                    <a:lnTo>
                      <a:pt x="5087" y="5997"/>
                    </a:lnTo>
                    <a:lnTo>
                      <a:pt x="6218" y="3914"/>
                    </a:lnTo>
                    <a:lnTo>
                      <a:pt x="2499" y="251"/>
                    </a:lnTo>
                    <a:cubicBezTo>
                      <a:pt x="2324" y="80"/>
                      <a:pt x="2097" y="0"/>
                      <a:pt x="18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6" name="Google Shape;516;p9"/>
              <p:cNvSpPr/>
              <p:nvPr/>
            </p:nvSpPr>
            <p:spPr>
              <a:xfrm>
                <a:off x="5738775" y="2933350"/>
                <a:ext cx="63100" cy="190050"/>
              </a:xfrm>
              <a:custGeom>
                <a:avLst/>
                <a:gdLst/>
                <a:ahLst/>
                <a:cxnLst/>
                <a:rect l="l" t="t" r="r" b="b"/>
                <a:pathLst>
                  <a:path w="2524" h="7602" extrusionOk="0">
                    <a:moveTo>
                      <a:pt x="141" y="1"/>
                    </a:moveTo>
                    <a:cubicBezTo>
                      <a:pt x="127" y="1"/>
                      <a:pt x="113" y="3"/>
                      <a:pt x="98" y="8"/>
                    </a:cubicBezTo>
                    <a:cubicBezTo>
                      <a:pt x="33" y="24"/>
                      <a:pt x="0" y="98"/>
                      <a:pt x="17" y="163"/>
                    </a:cubicBezTo>
                    <a:lnTo>
                      <a:pt x="2263" y="7512"/>
                    </a:lnTo>
                    <a:cubicBezTo>
                      <a:pt x="2279" y="7561"/>
                      <a:pt x="2328" y="7602"/>
                      <a:pt x="2385" y="7602"/>
                    </a:cubicBezTo>
                    <a:cubicBezTo>
                      <a:pt x="2393" y="7602"/>
                      <a:pt x="2410" y="7593"/>
                      <a:pt x="2418" y="7593"/>
                    </a:cubicBezTo>
                    <a:cubicBezTo>
                      <a:pt x="2491" y="7569"/>
                      <a:pt x="2523" y="7504"/>
                      <a:pt x="2507" y="7439"/>
                    </a:cubicBezTo>
                    <a:lnTo>
                      <a:pt x="261" y="89"/>
                    </a:lnTo>
                    <a:cubicBezTo>
                      <a:pt x="241" y="37"/>
                      <a:pt x="196"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7" name="Google Shape;517;p9"/>
              <p:cNvSpPr/>
              <p:nvPr/>
            </p:nvSpPr>
            <p:spPr>
              <a:xfrm>
                <a:off x="5664100" y="2949650"/>
                <a:ext cx="65550" cy="191450"/>
              </a:xfrm>
              <a:custGeom>
                <a:avLst/>
                <a:gdLst/>
                <a:ahLst/>
                <a:cxnLst/>
                <a:rect l="l" t="t" r="r" b="b"/>
                <a:pathLst>
                  <a:path w="2622" h="7658" extrusionOk="0">
                    <a:moveTo>
                      <a:pt x="145" y="0"/>
                    </a:moveTo>
                    <a:cubicBezTo>
                      <a:pt x="132" y="0"/>
                      <a:pt x="119" y="2"/>
                      <a:pt x="106" y="7"/>
                    </a:cubicBezTo>
                    <a:cubicBezTo>
                      <a:pt x="33" y="32"/>
                      <a:pt x="1" y="97"/>
                      <a:pt x="17" y="170"/>
                    </a:cubicBezTo>
                    <a:lnTo>
                      <a:pt x="2361" y="7568"/>
                    </a:lnTo>
                    <a:cubicBezTo>
                      <a:pt x="2377" y="7617"/>
                      <a:pt x="2426" y="7658"/>
                      <a:pt x="2483" y="7658"/>
                    </a:cubicBezTo>
                    <a:cubicBezTo>
                      <a:pt x="2491" y="7658"/>
                      <a:pt x="2507" y="7650"/>
                      <a:pt x="2524" y="7650"/>
                    </a:cubicBezTo>
                    <a:cubicBezTo>
                      <a:pt x="2589" y="7625"/>
                      <a:pt x="2621" y="7560"/>
                      <a:pt x="2605" y="7487"/>
                    </a:cubicBezTo>
                    <a:lnTo>
                      <a:pt x="261" y="89"/>
                    </a:lnTo>
                    <a:cubicBezTo>
                      <a:pt x="241" y="36"/>
                      <a:pt x="196" y="0"/>
                      <a:pt x="1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8" name="Google Shape;518;p9"/>
              <p:cNvSpPr/>
              <p:nvPr/>
            </p:nvSpPr>
            <p:spPr>
              <a:xfrm>
                <a:off x="5630325" y="2786800"/>
                <a:ext cx="84250" cy="63350"/>
              </a:xfrm>
              <a:custGeom>
                <a:avLst/>
                <a:gdLst/>
                <a:ahLst/>
                <a:cxnLst/>
                <a:rect l="l" t="t" r="r" b="b"/>
                <a:pathLst>
                  <a:path w="3370" h="2534" extrusionOk="0">
                    <a:moveTo>
                      <a:pt x="1272" y="0"/>
                    </a:moveTo>
                    <a:cubicBezTo>
                      <a:pt x="888" y="0"/>
                      <a:pt x="511" y="236"/>
                      <a:pt x="424" y="637"/>
                    </a:cubicBezTo>
                    <a:lnTo>
                      <a:pt x="0" y="2533"/>
                    </a:lnTo>
                    <a:lnTo>
                      <a:pt x="3370" y="1703"/>
                    </a:lnTo>
                    <a:lnTo>
                      <a:pt x="1897" y="254"/>
                    </a:lnTo>
                    <a:cubicBezTo>
                      <a:pt x="1723" y="80"/>
                      <a:pt x="1496" y="0"/>
                      <a:pt x="12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19" name="Google Shape;519;p9"/>
            <p:cNvSpPr/>
            <p:nvPr/>
          </p:nvSpPr>
          <p:spPr>
            <a:xfrm>
              <a:off x="5633375" y="3082125"/>
              <a:ext cx="385200" cy="42700"/>
            </a:xfrm>
            <a:custGeom>
              <a:avLst/>
              <a:gdLst/>
              <a:ahLst/>
              <a:cxnLst/>
              <a:rect l="l" t="t" r="r" b="b"/>
              <a:pathLst>
                <a:path w="15408" h="1708" extrusionOk="0">
                  <a:moveTo>
                    <a:pt x="15267" y="0"/>
                  </a:moveTo>
                  <a:cubicBezTo>
                    <a:pt x="15242" y="0"/>
                    <a:pt x="15217" y="7"/>
                    <a:pt x="15196" y="23"/>
                  </a:cubicBezTo>
                  <a:cubicBezTo>
                    <a:pt x="13828" y="894"/>
                    <a:pt x="10833" y="1455"/>
                    <a:pt x="7561" y="1455"/>
                  </a:cubicBezTo>
                  <a:cubicBezTo>
                    <a:pt x="4509" y="1455"/>
                    <a:pt x="1685" y="967"/>
                    <a:pt x="204" y="177"/>
                  </a:cubicBezTo>
                  <a:cubicBezTo>
                    <a:pt x="185" y="168"/>
                    <a:pt x="164" y="163"/>
                    <a:pt x="145" y="163"/>
                  </a:cubicBezTo>
                  <a:cubicBezTo>
                    <a:pt x="99" y="163"/>
                    <a:pt x="56" y="189"/>
                    <a:pt x="33" y="234"/>
                  </a:cubicBezTo>
                  <a:cubicBezTo>
                    <a:pt x="1" y="300"/>
                    <a:pt x="25" y="373"/>
                    <a:pt x="82" y="405"/>
                  </a:cubicBezTo>
                  <a:cubicBezTo>
                    <a:pt x="1604" y="1211"/>
                    <a:pt x="4469" y="1708"/>
                    <a:pt x="7561" y="1708"/>
                  </a:cubicBezTo>
                  <a:cubicBezTo>
                    <a:pt x="10874" y="1708"/>
                    <a:pt x="13926" y="1130"/>
                    <a:pt x="15334" y="234"/>
                  </a:cubicBezTo>
                  <a:cubicBezTo>
                    <a:pt x="15391" y="194"/>
                    <a:pt x="15407" y="120"/>
                    <a:pt x="15375" y="55"/>
                  </a:cubicBezTo>
                  <a:cubicBezTo>
                    <a:pt x="15349" y="20"/>
                    <a:pt x="15308" y="0"/>
                    <a:pt x="152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520" name="Google Shape;520;p9"/>
            <p:cNvGrpSpPr/>
            <p:nvPr/>
          </p:nvGrpSpPr>
          <p:grpSpPr>
            <a:xfrm>
              <a:off x="5786342" y="2822185"/>
              <a:ext cx="170753" cy="292451"/>
              <a:chOff x="5803675" y="2822150"/>
              <a:chExt cx="207375" cy="355175"/>
            </a:xfrm>
          </p:grpSpPr>
          <p:sp>
            <p:nvSpPr>
              <p:cNvPr id="521" name="Google Shape;521;p9"/>
              <p:cNvSpPr/>
              <p:nvPr/>
            </p:nvSpPr>
            <p:spPr>
              <a:xfrm>
                <a:off x="5803675" y="2911150"/>
                <a:ext cx="207375" cy="266175"/>
              </a:xfrm>
              <a:custGeom>
                <a:avLst/>
                <a:gdLst/>
                <a:ahLst/>
                <a:cxnLst/>
                <a:rect l="l" t="t" r="r" b="b"/>
                <a:pathLst>
                  <a:path w="8295" h="10647" extrusionOk="0">
                    <a:moveTo>
                      <a:pt x="2556" y="1"/>
                    </a:moveTo>
                    <a:lnTo>
                      <a:pt x="1" y="9198"/>
                    </a:lnTo>
                    <a:lnTo>
                      <a:pt x="5454" y="10646"/>
                    </a:lnTo>
                    <a:lnTo>
                      <a:pt x="8221" y="1799"/>
                    </a:lnTo>
                    <a:lnTo>
                      <a:pt x="8294" y="1580"/>
                    </a:lnTo>
                    <a:lnTo>
                      <a:pt x="255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2" name="Google Shape;522;p9"/>
              <p:cNvSpPr/>
              <p:nvPr/>
            </p:nvSpPr>
            <p:spPr>
              <a:xfrm>
                <a:off x="5867775" y="2822150"/>
                <a:ext cx="143275" cy="158000"/>
              </a:xfrm>
              <a:custGeom>
                <a:avLst/>
                <a:gdLst/>
                <a:ahLst/>
                <a:cxnLst/>
                <a:rect l="l" t="t" r="r" b="b"/>
                <a:pathLst>
                  <a:path w="5731" h="6320" extrusionOk="0">
                    <a:moveTo>
                      <a:pt x="3870" y="0"/>
                    </a:moveTo>
                    <a:cubicBezTo>
                      <a:pt x="3659" y="0"/>
                      <a:pt x="3445" y="76"/>
                      <a:pt x="3280" y="240"/>
                    </a:cubicBezTo>
                    <a:lnTo>
                      <a:pt x="0" y="3561"/>
                    </a:lnTo>
                    <a:lnTo>
                      <a:pt x="985" y="5547"/>
                    </a:lnTo>
                    <a:lnTo>
                      <a:pt x="2312" y="4814"/>
                    </a:lnTo>
                    <a:lnTo>
                      <a:pt x="3728" y="6320"/>
                    </a:lnTo>
                    <a:lnTo>
                      <a:pt x="5730" y="5140"/>
                    </a:lnTo>
                    <a:lnTo>
                      <a:pt x="4656" y="574"/>
                    </a:lnTo>
                    <a:cubicBezTo>
                      <a:pt x="4569" y="212"/>
                      <a:pt x="4224" y="0"/>
                      <a:pt x="38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3" name="Google Shape;523;p9"/>
              <p:cNvSpPr/>
              <p:nvPr/>
            </p:nvSpPr>
            <p:spPr>
              <a:xfrm>
                <a:off x="5916200" y="2822275"/>
                <a:ext cx="78575" cy="59600"/>
              </a:xfrm>
              <a:custGeom>
                <a:avLst/>
                <a:gdLst/>
                <a:ahLst/>
                <a:cxnLst/>
                <a:rect l="l" t="t" r="r" b="b"/>
                <a:pathLst>
                  <a:path w="3143" h="2384" extrusionOk="0">
                    <a:moveTo>
                      <a:pt x="1925" y="0"/>
                    </a:moveTo>
                    <a:cubicBezTo>
                      <a:pt x="1713" y="0"/>
                      <a:pt x="1499" y="77"/>
                      <a:pt x="1335" y="243"/>
                    </a:cubicBezTo>
                    <a:lnTo>
                      <a:pt x="0" y="1586"/>
                    </a:lnTo>
                    <a:lnTo>
                      <a:pt x="3142" y="2384"/>
                    </a:lnTo>
                    <a:lnTo>
                      <a:pt x="2719" y="585"/>
                    </a:lnTo>
                    <a:cubicBezTo>
                      <a:pt x="2632" y="217"/>
                      <a:pt x="2282" y="0"/>
                      <a:pt x="1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4" name="Google Shape;524;p9"/>
              <p:cNvSpPr/>
              <p:nvPr/>
            </p:nvSpPr>
            <p:spPr>
              <a:xfrm>
                <a:off x="5909275" y="2976900"/>
                <a:ext cx="55175" cy="180075"/>
              </a:xfrm>
              <a:custGeom>
                <a:avLst/>
                <a:gdLst/>
                <a:ahLst/>
                <a:cxnLst/>
                <a:rect l="l" t="t" r="r" b="b"/>
                <a:pathLst>
                  <a:path w="2207" h="7203" extrusionOk="0">
                    <a:moveTo>
                      <a:pt x="2062" y="1"/>
                    </a:moveTo>
                    <a:cubicBezTo>
                      <a:pt x="2009" y="1"/>
                      <a:pt x="1959" y="38"/>
                      <a:pt x="1946" y="97"/>
                    </a:cubicBezTo>
                    <a:lnTo>
                      <a:pt x="25" y="7040"/>
                    </a:lnTo>
                    <a:cubicBezTo>
                      <a:pt x="1" y="7113"/>
                      <a:pt x="41" y="7178"/>
                      <a:pt x="107" y="7202"/>
                    </a:cubicBezTo>
                    <a:lnTo>
                      <a:pt x="147" y="7202"/>
                    </a:lnTo>
                    <a:cubicBezTo>
                      <a:pt x="196" y="7202"/>
                      <a:pt x="253" y="7170"/>
                      <a:pt x="269" y="7113"/>
                    </a:cubicBezTo>
                    <a:lnTo>
                      <a:pt x="2190" y="162"/>
                    </a:lnTo>
                    <a:cubicBezTo>
                      <a:pt x="2206" y="97"/>
                      <a:pt x="2174" y="24"/>
                      <a:pt x="2101" y="8"/>
                    </a:cubicBezTo>
                    <a:cubicBezTo>
                      <a:pt x="2088" y="3"/>
                      <a:pt x="2075" y="1"/>
                      <a:pt x="20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5" name="Google Shape;525;p9"/>
              <p:cNvSpPr/>
              <p:nvPr/>
            </p:nvSpPr>
            <p:spPr>
              <a:xfrm>
                <a:off x="5834800" y="2957650"/>
                <a:ext cx="61275" cy="179800"/>
              </a:xfrm>
              <a:custGeom>
                <a:avLst/>
                <a:gdLst/>
                <a:ahLst/>
                <a:cxnLst/>
                <a:rect l="l" t="t" r="r" b="b"/>
                <a:pathLst>
                  <a:path w="2451" h="7192" extrusionOk="0">
                    <a:moveTo>
                      <a:pt x="2311" y="0"/>
                    </a:moveTo>
                    <a:cubicBezTo>
                      <a:pt x="2256" y="0"/>
                      <a:pt x="2202" y="32"/>
                      <a:pt x="2182" y="86"/>
                    </a:cubicBezTo>
                    <a:lnTo>
                      <a:pt x="17" y="7028"/>
                    </a:lnTo>
                    <a:cubicBezTo>
                      <a:pt x="1" y="7093"/>
                      <a:pt x="34" y="7167"/>
                      <a:pt x="99" y="7183"/>
                    </a:cubicBezTo>
                    <a:cubicBezTo>
                      <a:pt x="115" y="7191"/>
                      <a:pt x="123" y="7191"/>
                      <a:pt x="139" y="7191"/>
                    </a:cubicBezTo>
                    <a:cubicBezTo>
                      <a:pt x="196" y="7191"/>
                      <a:pt x="245" y="7159"/>
                      <a:pt x="261" y="7102"/>
                    </a:cubicBezTo>
                    <a:lnTo>
                      <a:pt x="2426" y="167"/>
                    </a:lnTo>
                    <a:cubicBezTo>
                      <a:pt x="2451" y="102"/>
                      <a:pt x="2410" y="29"/>
                      <a:pt x="2345" y="5"/>
                    </a:cubicBezTo>
                    <a:cubicBezTo>
                      <a:pt x="2334" y="2"/>
                      <a:pt x="2322" y="0"/>
                      <a:pt x="2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526" name="Google Shape;526;p9"/>
          <p:cNvSpPr txBox="1">
            <a:spLocks noGrp="1"/>
          </p:cNvSpPr>
          <p:nvPr>
            <p:ph type="subTitle" idx="1"/>
          </p:nvPr>
        </p:nvSpPr>
        <p:spPr>
          <a:xfrm>
            <a:off x="5731662" y="2926441"/>
            <a:ext cx="5264000" cy="19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261"/>
            </a:lvl1pPr>
            <a:lvl2pPr lvl="1" algn="ctr" rtl="0">
              <a:spcBef>
                <a:spcPts val="0"/>
              </a:spcBef>
              <a:spcAft>
                <a:spcPts val="0"/>
              </a:spcAft>
              <a:buNone/>
              <a:defRPr sz="2261"/>
            </a:lvl2pPr>
            <a:lvl3pPr lvl="2" algn="ctr" rtl="0">
              <a:spcBef>
                <a:spcPts val="0"/>
              </a:spcBef>
              <a:spcAft>
                <a:spcPts val="0"/>
              </a:spcAft>
              <a:buNone/>
              <a:defRPr sz="2261"/>
            </a:lvl3pPr>
            <a:lvl4pPr lvl="3" algn="ctr" rtl="0">
              <a:spcBef>
                <a:spcPts val="0"/>
              </a:spcBef>
              <a:spcAft>
                <a:spcPts val="0"/>
              </a:spcAft>
              <a:buNone/>
              <a:defRPr sz="2261"/>
            </a:lvl4pPr>
            <a:lvl5pPr lvl="4" algn="ctr" rtl="0">
              <a:spcBef>
                <a:spcPts val="0"/>
              </a:spcBef>
              <a:spcAft>
                <a:spcPts val="0"/>
              </a:spcAft>
              <a:buNone/>
              <a:defRPr sz="2261"/>
            </a:lvl5pPr>
            <a:lvl6pPr lvl="5" algn="ctr" rtl="0">
              <a:spcBef>
                <a:spcPts val="0"/>
              </a:spcBef>
              <a:spcAft>
                <a:spcPts val="0"/>
              </a:spcAft>
              <a:buNone/>
              <a:defRPr sz="2261"/>
            </a:lvl6pPr>
            <a:lvl7pPr lvl="6" algn="ctr" rtl="0">
              <a:spcBef>
                <a:spcPts val="0"/>
              </a:spcBef>
              <a:spcAft>
                <a:spcPts val="0"/>
              </a:spcAft>
              <a:buNone/>
              <a:defRPr sz="2261"/>
            </a:lvl7pPr>
            <a:lvl8pPr lvl="7" algn="ctr" rtl="0">
              <a:spcBef>
                <a:spcPts val="0"/>
              </a:spcBef>
              <a:spcAft>
                <a:spcPts val="0"/>
              </a:spcAft>
              <a:buNone/>
              <a:defRPr sz="2261"/>
            </a:lvl8pPr>
            <a:lvl9pPr lvl="8" algn="ctr" rtl="0">
              <a:spcBef>
                <a:spcPts val="0"/>
              </a:spcBef>
              <a:spcAft>
                <a:spcPts val="0"/>
              </a:spcAft>
              <a:buNone/>
              <a:defRPr sz="2261"/>
            </a:lvl9pPr>
          </a:lstStyle>
          <a:p>
            <a:endParaRPr/>
          </a:p>
        </p:txBody>
      </p:sp>
      <p:sp>
        <p:nvSpPr>
          <p:cNvPr id="527" name="Google Shape;527;p9"/>
          <p:cNvSpPr txBox="1">
            <a:spLocks noGrp="1"/>
          </p:cNvSpPr>
          <p:nvPr>
            <p:ph type="title"/>
          </p:nvPr>
        </p:nvSpPr>
        <p:spPr>
          <a:xfrm>
            <a:off x="5731828" y="2004099"/>
            <a:ext cx="5264000" cy="79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5320">
                <a:solidFill>
                  <a:schemeClr val="dk2"/>
                </a:solidFill>
              </a:defRPr>
            </a:lvl1pPr>
            <a:lvl2pPr lvl="1" rtl="0">
              <a:spcBef>
                <a:spcPts val="0"/>
              </a:spcBef>
              <a:spcAft>
                <a:spcPts val="0"/>
              </a:spcAft>
              <a:buSzPts val="3600"/>
              <a:buFont typeface="Palanquin Dark"/>
              <a:buNone/>
              <a:defRPr>
                <a:latin typeface="Palanquin Dark"/>
                <a:ea typeface="Palanquin Dark"/>
                <a:cs typeface="Palanquin Dark"/>
                <a:sym typeface="Palanquin Dark"/>
              </a:defRPr>
            </a:lvl2pPr>
            <a:lvl3pPr lvl="2" rtl="0">
              <a:spcBef>
                <a:spcPts val="0"/>
              </a:spcBef>
              <a:spcAft>
                <a:spcPts val="0"/>
              </a:spcAft>
              <a:buSzPts val="3600"/>
              <a:buFont typeface="Palanquin Dark"/>
              <a:buNone/>
              <a:defRPr>
                <a:latin typeface="Palanquin Dark"/>
                <a:ea typeface="Palanquin Dark"/>
                <a:cs typeface="Palanquin Dark"/>
                <a:sym typeface="Palanquin Dark"/>
              </a:defRPr>
            </a:lvl3pPr>
            <a:lvl4pPr lvl="3" rtl="0">
              <a:spcBef>
                <a:spcPts val="0"/>
              </a:spcBef>
              <a:spcAft>
                <a:spcPts val="0"/>
              </a:spcAft>
              <a:buSzPts val="3600"/>
              <a:buFont typeface="Palanquin Dark"/>
              <a:buNone/>
              <a:defRPr>
                <a:latin typeface="Palanquin Dark"/>
                <a:ea typeface="Palanquin Dark"/>
                <a:cs typeface="Palanquin Dark"/>
                <a:sym typeface="Palanquin Dark"/>
              </a:defRPr>
            </a:lvl4pPr>
            <a:lvl5pPr lvl="4" rtl="0">
              <a:spcBef>
                <a:spcPts val="0"/>
              </a:spcBef>
              <a:spcAft>
                <a:spcPts val="0"/>
              </a:spcAft>
              <a:buSzPts val="3600"/>
              <a:buFont typeface="Palanquin Dark"/>
              <a:buNone/>
              <a:defRPr>
                <a:latin typeface="Palanquin Dark"/>
                <a:ea typeface="Palanquin Dark"/>
                <a:cs typeface="Palanquin Dark"/>
                <a:sym typeface="Palanquin Dark"/>
              </a:defRPr>
            </a:lvl5pPr>
            <a:lvl6pPr lvl="5" rtl="0">
              <a:spcBef>
                <a:spcPts val="0"/>
              </a:spcBef>
              <a:spcAft>
                <a:spcPts val="0"/>
              </a:spcAft>
              <a:buSzPts val="3600"/>
              <a:buFont typeface="Palanquin Dark"/>
              <a:buNone/>
              <a:defRPr>
                <a:latin typeface="Palanquin Dark"/>
                <a:ea typeface="Palanquin Dark"/>
                <a:cs typeface="Palanquin Dark"/>
                <a:sym typeface="Palanquin Dark"/>
              </a:defRPr>
            </a:lvl6pPr>
            <a:lvl7pPr lvl="6" rtl="0">
              <a:spcBef>
                <a:spcPts val="0"/>
              </a:spcBef>
              <a:spcAft>
                <a:spcPts val="0"/>
              </a:spcAft>
              <a:buSzPts val="3600"/>
              <a:buFont typeface="Palanquin Dark"/>
              <a:buNone/>
              <a:defRPr>
                <a:latin typeface="Palanquin Dark"/>
                <a:ea typeface="Palanquin Dark"/>
                <a:cs typeface="Palanquin Dark"/>
                <a:sym typeface="Palanquin Dark"/>
              </a:defRPr>
            </a:lvl7pPr>
            <a:lvl8pPr lvl="7" rtl="0">
              <a:spcBef>
                <a:spcPts val="0"/>
              </a:spcBef>
              <a:spcAft>
                <a:spcPts val="0"/>
              </a:spcAft>
              <a:buSzPts val="3600"/>
              <a:buFont typeface="Palanquin Dark"/>
              <a:buNone/>
              <a:defRPr>
                <a:latin typeface="Palanquin Dark"/>
                <a:ea typeface="Palanquin Dark"/>
                <a:cs typeface="Palanquin Dark"/>
                <a:sym typeface="Palanquin Dark"/>
              </a:defRPr>
            </a:lvl8pPr>
            <a:lvl9pPr lvl="8" rtl="0">
              <a:spcBef>
                <a:spcPts val="0"/>
              </a:spcBef>
              <a:spcAft>
                <a:spcPts val="0"/>
              </a:spcAft>
              <a:buSzPts val="3600"/>
              <a:buFont typeface="Palanquin Dark"/>
              <a:buNone/>
              <a:defRPr>
                <a:latin typeface="Palanquin Dark"/>
                <a:ea typeface="Palanquin Dark"/>
                <a:cs typeface="Palanquin Dark"/>
                <a:sym typeface="Palanquin Dark"/>
              </a:defRPr>
            </a:lvl9pPr>
          </a:lstStyle>
          <a:p>
            <a:endParaRPr/>
          </a:p>
        </p:txBody>
      </p:sp>
      <p:sp>
        <p:nvSpPr>
          <p:cNvPr id="528" name="Google Shape;528;p9"/>
          <p:cNvSpPr/>
          <p:nvPr/>
        </p:nvSpPr>
        <p:spPr>
          <a:xfrm>
            <a:off x="6131141" y="-258267"/>
            <a:ext cx="1207166" cy="599867"/>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29" name="Google Shape;529;p9"/>
          <p:cNvSpPr/>
          <p:nvPr/>
        </p:nvSpPr>
        <p:spPr>
          <a:xfrm>
            <a:off x="11440066" y="743253"/>
            <a:ext cx="1206633" cy="599033"/>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30" name="Google Shape;530;p9"/>
          <p:cNvGrpSpPr/>
          <p:nvPr/>
        </p:nvGrpSpPr>
        <p:grpSpPr>
          <a:xfrm>
            <a:off x="11590267" y="2319867"/>
            <a:ext cx="234833" cy="2388700"/>
            <a:chOff x="8692700" y="1739900"/>
            <a:chExt cx="176125" cy="1791525"/>
          </a:xfrm>
        </p:grpSpPr>
        <p:sp>
          <p:nvSpPr>
            <p:cNvPr id="531" name="Google Shape;531;p9"/>
            <p:cNvSpPr/>
            <p:nvPr/>
          </p:nvSpPr>
          <p:spPr>
            <a:xfrm>
              <a:off x="8782588" y="347837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2" name="Google Shape;532;p9"/>
            <p:cNvSpPr/>
            <p:nvPr/>
          </p:nvSpPr>
          <p:spPr>
            <a:xfrm>
              <a:off x="8752813" y="17399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3" name="Google Shape;533;p9"/>
            <p:cNvSpPr/>
            <p:nvPr/>
          </p:nvSpPr>
          <p:spPr>
            <a:xfrm>
              <a:off x="8692700" y="2585038"/>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34" name="Google Shape;534;p9"/>
          <p:cNvGrpSpPr/>
          <p:nvPr/>
        </p:nvGrpSpPr>
        <p:grpSpPr>
          <a:xfrm>
            <a:off x="458204" y="1664282"/>
            <a:ext cx="470180" cy="4664887"/>
            <a:chOff x="343653" y="1348198"/>
            <a:chExt cx="352635" cy="3498665"/>
          </a:xfrm>
        </p:grpSpPr>
        <p:sp>
          <p:nvSpPr>
            <p:cNvPr id="535" name="Google Shape;535;p9"/>
            <p:cNvSpPr/>
            <p:nvPr/>
          </p:nvSpPr>
          <p:spPr>
            <a:xfrm>
              <a:off x="643238" y="1348198"/>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6" name="Google Shape;536;p9"/>
            <p:cNvSpPr/>
            <p:nvPr/>
          </p:nvSpPr>
          <p:spPr>
            <a:xfrm>
              <a:off x="378618" y="3915403"/>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7" name="Google Shape;537;p9"/>
            <p:cNvSpPr/>
            <p:nvPr/>
          </p:nvSpPr>
          <p:spPr>
            <a:xfrm>
              <a:off x="584048" y="4766988"/>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8" name="Google Shape;538;p9"/>
            <p:cNvSpPr/>
            <p:nvPr/>
          </p:nvSpPr>
          <p:spPr>
            <a:xfrm>
              <a:off x="343653" y="216640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9" name="Google Shape;539;p9"/>
            <p:cNvSpPr/>
            <p:nvPr/>
          </p:nvSpPr>
          <p:spPr>
            <a:xfrm>
              <a:off x="443683" y="2987868"/>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540" name="Google Shape;540;p9"/>
          <p:cNvGrpSpPr/>
          <p:nvPr/>
        </p:nvGrpSpPr>
        <p:grpSpPr>
          <a:xfrm>
            <a:off x="2866314" y="341602"/>
            <a:ext cx="8587153" cy="520633"/>
            <a:chOff x="2149735" y="256200"/>
            <a:chExt cx="6440365" cy="390475"/>
          </a:xfrm>
        </p:grpSpPr>
        <p:sp>
          <p:nvSpPr>
            <p:cNvPr id="541" name="Google Shape;541;p9"/>
            <p:cNvSpPr/>
            <p:nvPr/>
          </p:nvSpPr>
          <p:spPr>
            <a:xfrm>
              <a:off x="2149735" y="317750"/>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2" name="Google Shape;542;p9"/>
            <p:cNvSpPr/>
            <p:nvPr/>
          </p:nvSpPr>
          <p:spPr>
            <a:xfrm>
              <a:off x="3714482" y="445238"/>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3" name="Google Shape;543;p9"/>
            <p:cNvSpPr/>
            <p:nvPr/>
          </p:nvSpPr>
          <p:spPr>
            <a:xfrm>
              <a:off x="8415950" y="25620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4" name="Google Shape;544;p9"/>
            <p:cNvSpPr/>
            <p:nvPr/>
          </p:nvSpPr>
          <p:spPr>
            <a:xfrm>
              <a:off x="5356480" y="4668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5" name="Google Shape;545;p9"/>
            <p:cNvSpPr/>
            <p:nvPr/>
          </p:nvSpPr>
          <p:spPr>
            <a:xfrm>
              <a:off x="6868877" y="5530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46" name="Google Shape;546;p9"/>
          <p:cNvSpPr/>
          <p:nvPr/>
        </p:nvSpPr>
        <p:spPr>
          <a:xfrm>
            <a:off x="10076585" y="6281335"/>
            <a:ext cx="2692863" cy="639961"/>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7" name="Google Shape;547;p9"/>
          <p:cNvSpPr/>
          <p:nvPr/>
        </p:nvSpPr>
        <p:spPr>
          <a:xfrm>
            <a:off x="7430505" y="5941768"/>
            <a:ext cx="4128028" cy="979533"/>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548" name="Google Shape;548;p9"/>
          <p:cNvSpPr/>
          <p:nvPr/>
        </p:nvSpPr>
        <p:spPr>
          <a:xfrm>
            <a:off x="227649" y="299167"/>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483054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57"/>
        <p:cNvGrpSpPr/>
        <p:nvPr/>
      </p:nvGrpSpPr>
      <p:grpSpPr>
        <a:xfrm>
          <a:off x="0" y="0"/>
          <a:ext cx="0" cy="0"/>
          <a:chOff x="0" y="0"/>
          <a:chExt cx="0" cy="0"/>
        </a:xfrm>
      </p:grpSpPr>
      <p:sp>
        <p:nvSpPr>
          <p:cNvPr id="658" name="Google Shape;658;p13"/>
          <p:cNvSpPr txBox="1">
            <a:spLocks noGrp="1"/>
          </p:cNvSpPr>
          <p:nvPr>
            <p:ph type="title" hasCustomPrompt="1"/>
          </p:nvPr>
        </p:nvSpPr>
        <p:spPr>
          <a:xfrm>
            <a:off x="1971638" y="2053641"/>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56">
                <a:solidFill>
                  <a:schemeClr val="dk2"/>
                </a:solidFill>
              </a:defRPr>
            </a:lvl2pPr>
            <a:lvl3pPr lvl="2" algn="ctr" rtl="0">
              <a:lnSpc>
                <a:spcPct val="100000"/>
              </a:lnSpc>
              <a:spcBef>
                <a:spcPts val="0"/>
              </a:spcBef>
              <a:spcAft>
                <a:spcPts val="0"/>
              </a:spcAft>
              <a:buClr>
                <a:schemeClr val="dk2"/>
              </a:buClr>
              <a:buSzPts val="3200"/>
              <a:buNone/>
              <a:defRPr sz="4256">
                <a:solidFill>
                  <a:schemeClr val="dk2"/>
                </a:solidFill>
              </a:defRPr>
            </a:lvl3pPr>
            <a:lvl4pPr lvl="3" algn="ctr" rtl="0">
              <a:lnSpc>
                <a:spcPct val="100000"/>
              </a:lnSpc>
              <a:spcBef>
                <a:spcPts val="0"/>
              </a:spcBef>
              <a:spcAft>
                <a:spcPts val="0"/>
              </a:spcAft>
              <a:buClr>
                <a:schemeClr val="dk2"/>
              </a:buClr>
              <a:buSzPts val="3200"/>
              <a:buNone/>
              <a:defRPr sz="4256">
                <a:solidFill>
                  <a:schemeClr val="dk2"/>
                </a:solidFill>
              </a:defRPr>
            </a:lvl4pPr>
            <a:lvl5pPr lvl="4" algn="ctr" rtl="0">
              <a:lnSpc>
                <a:spcPct val="100000"/>
              </a:lnSpc>
              <a:spcBef>
                <a:spcPts val="0"/>
              </a:spcBef>
              <a:spcAft>
                <a:spcPts val="0"/>
              </a:spcAft>
              <a:buClr>
                <a:schemeClr val="dk2"/>
              </a:buClr>
              <a:buSzPts val="3200"/>
              <a:buNone/>
              <a:defRPr sz="4256">
                <a:solidFill>
                  <a:schemeClr val="dk2"/>
                </a:solidFill>
              </a:defRPr>
            </a:lvl5pPr>
            <a:lvl6pPr lvl="5" algn="ctr" rtl="0">
              <a:lnSpc>
                <a:spcPct val="100000"/>
              </a:lnSpc>
              <a:spcBef>
                <a:spcPts val="0"/>
              </a:spcBef>
              <a:spcAft>
                <a:spcPts val="0"/>
              </a:spcAft>
              <a:buClr>
                <a:schemeClr val="dk2"/>
              </a:buClr>
              <a:buSzPts val="3200"/>
              <a:buNone/>
              <a:defRPr sz="4256">
                <a:solidFill>
                  <a:schemeClr val="dk2"/>
                </a:solidFill>
              </a:defRPr>
            </a:lvl6pPr>
            <a:lvl7pPr lvl="6" algn="ctr" rtl="0">
              <a:lnSpc>
                <a:spcPct val="100000"/>
              </a:lnSpc>
              <a:spcBef>
                <a:spcPts val="0"/>
              </a:spcBef>
              <a:spcAft>
                <a:spcPts val="0"/>
              </a:spcAft>
              <a:buClr>
                <a:schemeClr val="dk2"/>
              </a:buClr>
              <a:buSzPts val="3200"/>
              <a:buNone/>
              <a:defRPr sz="4256">
                <a:solidFill>
                  <a:schemeClr val="dk2"/>
                </a:solidFill>
              </a:defRPr>
            </a:lvl7pPr>
            <a:lvl8pPr lvl="7" algn="ctr" rtl="0">
              <a:lnSpc>
                <a:spcPct val="100000"/>
              </a:lnSpc>
              <a:spcBef>
                <a:spcPts val="0"/>
              </a:spcBef>
              <a:spcAft>
                <a:spcPts val="0"/>
              </a:spcAft>
              <a:buClr>
                <a:schemeClr val="dk2"/>
              </a:buClr>
              <a:buSzPts val="3200"/>
              <a:buNone/>
              <a:defRPr sz="4256">
                <a:solidFill>
                  <a:schemeClr val="dk2"/>
                </a:solidFill>
              </a:defRPr>
            </a:lvl8pPr>
            <a:lvl9pPr lvl="8" algn="ctr" rtl="0">
              <a:lnSpc>
                <a:spcPct val="100000"/>
              </a:lnSpc>
              <a:spcBef>
                <a:spcPts val="0"/>
              </a:spcBef>
              <a:spcAft>
                <a:spcPts val="0"/>
              </a:spcAft>
              <a:buClr>
                <a:schemeClr val="dk2"/>
              </a:buClr>
              <a:buSzPts val="3200"/>
              <a:buNone/>
              <a:defRPr sz="4256">
                <a:solidFill>
                  <a:schemeClr val="dk2"/>
                </a:solidFill>
              </a:defRPr>
            </a:lvl9pPr>
          </a:lstStyle>
          <a:p>
            <a:r>
              <a:t>xx%</a:t>
            </a:r>
          </a:p>
        </p:txBody>
      </p:sp>
      <p:sp>
        <p:nvSpPr>
          <p:cNvPr id="659" name="Google Shape;659;p13"/>
          <p:cNvSpPr txBox="1">
            <a:spLocks noGrp="1"/>
          </p:cNvSpPr>
          <p:nvPr>
            <p:ph type="subTitle" idx="1"/>
          </p:nvPr>
        </p:nvSpPr>
        <p:spPr>
          <a:xfrm>
            <a:off x="1102934" y="3088540"/>
            <a:ext cx="3010800" cy="107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926">
                <a:solidFill>
                  <a:schemeClr val="accent2"/>
                </a:solidFill>
                <a:latin typeface="Titan One"/>
                <a:ea typeface="Titan One"/>
                <a:cs typeface="Titan One"/>
                <a:sym typeface="Titan One"/>
              </a:defRPr>
            </a:lvl1pPr>
            <a:lvl2pPr lvl="1" rtl="0">
              <a:lnSpc>
                <a:spcPct val="100000"/>
              </a:lnSpc>
              <a:spcBef>
                <a:spcPts val="0"/>
              </a:spcBef>
              <a:spcAft>
                <a:spcPts val="0"/>
              </a:spcAft>
              <a:buNone/>
              <a:defRPr sz="2926">
                <a:solidFill>
                  <a:schemeClr val="accent2"/>
                </a:solidFill>
                <a:latin typeface="Titan One"/>
                <a:ea typeface="Titan One"/>
                <a:cs typeface="Titan One"/>
                <a:sym typeface="Titan One"/>
              </a:defRPr>
            </a:lvl2pPr>
            <a:lvl3pPr lvl="2" rtl="0">
              <a:lnSpc>
                <a:spcPct val="100000"/>
              </a:lnSpc>
              <a:spcBef>
                <a:spcPts val="0"/>
              </a:spcBef>
              <a:spcAft>
                <a:spcPts val="0"/>
              </a:spcAft>
              <a:buNone/>
              <a:defRPr sz="2926">
                <a:solidFill>
                  <a:schemeClr val="accent2"/>
                </a:solidFill>
                <a:latin typeface="Titan One"/>
                <a:ea typeface="Titan One"/>
                <a:cs typeface="Titan One"/>
                <a:sym typeface="Titan One"/>
              </a:defRPr>
            </a:lvl3pPr>
            <a:lvl4pPr lvl="3" rtl="0">
              <a:lnSpc>
                <a:spcPct val="100000"/>
              </a:lnSpc>
              <a:spcBef>
                <a:spcPts val="0"/>
              </a:spcBef>
              <a:spcAft>
                <a:spcPts val="0"/>
              </a:spcAft>
              <a:buNone/>
              <a:defRPr sz="2926">
                <a:solidFill>
                  <a:schemeClr val="accent2"/>
                </a:solidFill>
                <a:latin typeface="Titan One"/>
                <a:ea typeface="Titan One"/>
                <a:cs typeface="Titan One"/>
                <a:sym typeface="Titan One"/>
              </a:defRPr>
            </a:lvl4pPr>
            <a:lvl5pPr lvl="4" rtl="0">
              <a:lnSpc>
                <a:spcPct val="100000"/>
              </a:lnSpc>
              <a:spcBef>
                <a:spcPts val="0"/>
              </a:spcBef>
              <a:spcAft>
                <a:spcPts val="0"/>
              </a:spcAft>
              <a:buNone/>
              <a:defRPr sz="2926">
                <a:solidFill>
                  <a:schemeClr val="accent2"/>
                </a:solidFill>
                <a:latin typeface="Titan One"/>
                <a:ea typeface="Titan One"/>
                <a:cs typeface="Titan One"/>
                <a:sym typeface="Titan One"/>
              </a:defRPr>
            </a:lvl5pPr>
            <a:lvl6pPr lvl="5" rtl="0">
              <a:lnSpc>
                <a:spcPct val="100000"/>
              </a:lnSpc>
              <a:spcBef>
                <a:spcPts val="0"/>
              </a:spcBef>
              <a:spcAft>
                <a:spcPts val="0"/>
              </a:spcAft>
              <a:buNone/>
              <a:defRPr sz="2926">
                <a:solidFill>
                  <a:schemeClr val="accent2"/>
                </a:solidFill>
                <a:latin typeface="Titan One"/>
                <a:ea typeface="Titan One"/>
                <a:cs typeface="Titan One"/>
                <a:sym typeface="Titan One"/>
              </a:defRPr>
            </a:lvl6pPr>
            <a:lvl7pPr lvl="6" rtl="0">
              <a:lnSpc>
                <a:spcPct val="100000"/>
              </a:lnSpc>
              <a:spcBef>
                <a:spcPts val="0"/>
              </a:spcBef>
              <a:spcAft>
                <a:spcPts val="0"/>
              </a:spcAft>
              <a:buNone/>
              <a:defRPr sz="2926">
                <a:solidFill>
                  <a:schemeClr val="accent2"/>
                </a:solidFill>
                <a:latin typeface="Titan One"/>
                <a:ea typeface="Titan One"/>
                <a:cs typeface="Titan One"/>
                <a:sym typeface="Titan One"/>
              </a:defRPr>
            </a:lvl7pPr>
            <a:lvl8pPr lvl="7" rtl="0">
              <a:lnSpc>
                <a:spcPct val="100000"/>
              </a:lnSpc>
              <a:spcBef>
                <a:spcPts val="0"/>
              </a:spcBef>
              <a:spcAft>
                <a:spcPts val="0"/>
              </a:spcAft>
              <a:buNone/>
              <a:defRPr sz="2926">
                <a:solidFill>
                  <a:schemeClr val="accent2"/>
                </a:solidFill>
                <a:latin typeface="Titan One"/>
                <a:ea typeface="Titan One"/>
                <a:cs typeface="Titan One"/>
                <a:sym typeface="Titan One"/>
              </a:defRPr>
            </a:lvl8pPr>
            <a:lvl9pPr lvl="8" rtl="0">
              <a:lnSpc>
                <a:spcPct val="100000"/>
              </a:lnSpc>
              <a:spcBef>
                <a:spcPts val="0"/>
              </a:spcBef>
              <a:spcAft>
                <a:spcPts val="0"/>
              </a:spcAft>
              <a:buNone/>
              <a:defRPr sz="2926">
                <a:solidFill>
                  <a:schemeClr val="accent2"/>
                </a:solidFill>
                <a:latin typeface="Titan One"/>
                <a:ea typeface="Titan One"/>
                <a:cs typeface="Titan One"/>
                <a:sym typeface="Titan One"/>
              </a:defRPr>
            </a:lvl9pPr>
          </a:lstStyle>
          <a:p>
            <a:endParaRPr/>
          </a:p>
        </p:txBody>
      </p:sp>
      <p:sp>
        <p:nvSpPr>
          <p:cNvPr id="660" name="Google Shape;660;p13"/>
          <p:cNvSpPr txBox="1">
            <a:spLocks noGrp="1"/>
          </p:cNvSpPr>
          <p:nvPr>
            <p:ph type="subTitle" idx="2"/>
          </p:nvPr>
        </p:nvSpPr>
        <p:spPr>
          <a:xfrm>
            <a:off x="1102936" y="4022631"/>
            <a:ext cx="30108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61" name="Google Shape;661;p13"/>
          <p:cNvSpPr txBox="1">
            <a:spLocks noGrp="1"/>
          </p:cNvSpPr>
          <p:nvPr>
            <p:ph type="title" idx="3" hasCustomPrompt="1"/>
          </p:nvPr>
        </p:nvSpPr>
        <p:spPr>
          <a:xfrm>
            <a:off x="5505395" y="3301751"/>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56">
                <a:solidFill>
                  <a:schemeClr val="dk2"/>
                </a:solidFill>
              </a:defRPr>
            </a:lvl2pPr>
            <a:lvl3pPr lvl="2" algn="ctr" rtl="0">
              <a:lnSpc>
                <a:spcPct val="100000"/>
              </a:lnSpc>
              <a:spcBef>
                <a:spcPts val="0"/>
              </a:spcBef>
              <a:spcAft>
                <a:spcPts val="0"/>
              </a:spcAft>
              <a:buClr>
                <a:schemeClr val="dk2"/>
              </a:buClr>
              <a:buSzPts val="3200"/>
              <a:buNone/>
              <a:defRPr sz="4256">
                <a:solidFill>
                  <a:schemeClr val="dk2"/>
                </a:solidFill>
              </a:defRPr>
            </a:lvl3pPr>
            <a:lvl4pPr lvl="3" algn="ctr" rtl="0">
              <a:lnSpc>
                <a:spcPct val="100000"/>
              </a:lnSpc>
              <a:spcBef>
                <a:spcPts val="0"/>
              </a:spcBef>
              <a:spcAft>
                <a:spcPts val="0"/>
              </a:spcAft>
              <a:buClr>
                <a:schemeClr val="dk2"/>
              </a:buClr>
              <a:buSzPts val="3200"/>
              <a:buNone/>
              <a:defRPr sz="4256">
                <a:solidFill>
                  <a:schemeClr val="dk2"/>
                </a:solidFill>
              </a:defRPr>
            </a:lvl4pPr>
            <a:lvl5pPr lvl="4" algn="ctr" rtl="0">
              <a:lnSpc>
                <a:spcPct val="100000"/>
              </a:lnSpc>
              <a:spcBef>
                <a:spcPts val="0"/>
              </a:spcBef>
              <a:spcAft>
                <a:spcPts val="0"/>
              </a:spcAft>
              <a:buClr>
                <a:schemeClr val="dk2"/>
              </a:buClr>
              <a:buSzPts val="3200"/>
              <a:buNone/>
              <a:defRPr sz="4256">
                <a:solidFill>
                  <a:schemeClr val="dk2"/>
                </a:solidFill>
              </a:defRPr>
            </a:lvl5pPr>
            <a:lvl6pPr lvl="5" algn="ctr" rtl="0">
              <a:lnSpc>
                <a:spcPct val="100000"/>
              </a:lnSpc>
              <a:spcBef>
                <a:spcPts val="0"/>
              </a:spcBef>
              <a:spcAft>
                <a:spcPts val="0"/>
              </a:spcAft>
              <a:buClr>
                <a:schemeClr val="dk2"/>
              </a:buClr>
              <a:buSzPts val="3200"/>
              <a:buNone/>
              <a:defRPr sz="4256">
                <a:solidFill>
                  <a:schemeClr val="dk2"/>
                </a:solidFill>
              </a:defRPr>
            </a:lvl6pPr>
            <a:lvl7pPr lvl="6" algn="ctr" rtl="0">
              <a:lnSpc>
                <a:spcPct val="100000"/>
              </a:lnSpc>
              <a:spcBef>
                <a:spcPts val="0"/>
              </a:spcBef>
              <a:spcAft>
                <a:spcPts val="0"/>
              </a:spcAft>
              <a:buClr>
                <a:schemeClr val="dk2"/>
              </a:buClr>
              <a:buSzPts val="3200"/>
              <a:buNone/>
              <a:defRPr sz="4256">
                <a:solidFill>
                  <a:schemeClr val="dk2"/>
                </a:solidFill>
              </a:defRPr>
            </a:lvl7pPr>
            <a:lvl8pPr lvl="7" algn="ctr" rtl="0">
              <a:lnSpc>
                <a:spcPct val="100000"/>
              </a:lnSpc>
              <a:spcBef>
                <a:spcPts val="0"/>
              </a:spcBef>
              <a:spcAft>
                <a:spcPts val="0"/>
              </a:spcAft>
              <a:buClr>
                <a:schemeClr val="dk2"/>
              </a:buClr>
              <a:buSzPts val="3200"/>
              <a:buNone/>
              <a:defRPr sz="4256">
                <a:solidFill>
                  <a:schemeClr val="dk2"/>
                </a:solidFill>
              </a:defRPr>
            </a:lvl8pPr>
            <a:lvl9pPr lvl="8" algn="ctr" rtl="0">
              <a:lnSpc>
                <a:spcPct val="100000"/>
              </a:lnSpc>
              <a:spcBef>
                <a:spcPts val="0"/>
              </a:spcBef>
              <a:spcAft>
                <a:spcPts val="0"/>
              </a:spcAft>
              <a:buClr>
                <a:schemeClr val="dk2"/>
              </a:buClr>
              <a:buSzPts val="3200"/>
              <a:buNone/>
              <a:defRPr sz="4256">
                <a:solidFill>
                  <a:schemeClr val="dk2"/>
                </a:solidFill>
              </a:defRPr>
            </a:lvl9pPr>
          </a:lstStyle>
          <a:p>
            <a:r>
              <a:t>xx%</a:t>
            </a:r>
          </a:p>
        </p:txBody>
      </p:sp>
      <p:sp>
        <p:nvSpPr>
          <p:cNvPr id="662" name="Google Shape;662;p13"/>
          <p:cNvSpPr txBox="1">
            <a:spLocks noGrp="1"/>
          </p:cNvSpPr>
          <p:nvPr>
            <p:ph type="subTitle" idx="4"/>
          </p:nvPr>
        </p:nvSpPr>
        <p:spPr>
          <a:xfrm>
            <a:off x="4590600" y="4336649"/>
            <a:ext cx="3010800" cy="107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926">
                <a:solidFill>
                  <a:schemeClr val="accent2"/>
                </a:solidFill>
                <a:latin typeface="Titan One"/>
                <a:ea typeface="Titan One"/>
                <a:cs typeface="Titan One"/>
                <a:sym typeface="Titan One"/>
              </a:defRPr>
            </a:lvl1pPr>
            <a:lvl2pPr lvl="1" rtl="0">
              <a:lnSpc>
                <a:spcPct val="100000"/>
              </a:lnSpc>
              <a:spcBef>
                <a:spcPts val="0"/>
              </a:spcBef>
              <a:spcAft>
                <a:spcPts val="0"/>
              </a:spcAft>
              <a:buNone/>
              <a:defRPr sz="2926">
                <a:solidFill>
                  <a:schemeClr val="accent2"/>
                </a:solidFill>
                <a:latin typeface="Titan One"/>
                <a:ea typeface="Titan One"/>
                <a:cs typeface="Titan One"/>
                <a:sym typeface="Titan One"/>
              </a:defRPr>
            </a:lvl2pPr>
            <a:lvl3pPr lvl="2" rtl="0">
              <a:lnSpc>
                <a:spcPct val="100000"/>
              </a:lnSpc>
              <a:spcBef>
                <a:spcPts val="0"/>
              </a:spcBef>
              <a:spcAft>
                <a:spcPts val="0"/>
              </a:spcAft>
              <a:buNone/>
              <a:defRPr sz="2926">
                <a:solidFill>
                  <a:schemeClr val="accent2"/>
                </a:solidFill>
                <a:latin typeface="Titan One"/>
                <a:ea typeface="Titan One"/>
                <a:cs typeface="Titan One"/>
                <a:sym typeface="Titan One"/>
              </a:defRPr>
            </a:lvl3pPr>
            <a:lvl4pPr lvl="3" rtl="0">
              <a:lnSpc>
                <a:spcPct val="100000"/>
              </a:lnSpc>
              <a:spcBef>
                <a:spcPts val="0"/>
              </a:spcBef>
              <a:spcAft>
                <a:spcPts val="0"/>
              </a:spcAft>
              <a:buNone/>
              <a:defRPr sz="2926">
                <a:solidFill>
                  <a:schemeClr val="accent2"/>
                </a:solidFill>
                <a:latin typeface="Titan One"/>
                <a:ea typeface="Titan One"/>
                <a:cs typeface="Titan One"/>
                <a:sym typeface="Titan One"/>
              </a:defRPr>
            </a:lvl4pPr>
            <a:lvl5pPr lvl="4" rtl="0">
              <a:lnSpc>
                <a:spcPct val="100000"/>
              </a:lnSpc>
              <a:spcBef>
                <a:spcPts val="0"/>
              </a:spcBef>
              <a:spcAft>
                <a:spcPts val="0"/>
              </a:spcAft>
              <a:buNone/>
              <a:defRPr sz="2926">
                <a:solidFill>
                  <a:schemeClr val="accent2"/>
                </a:solidFill>
                <a:latin typeface="Titan One"/>
                <a:ea typeface="Titan One"/>
                <a:cs typeface="Titan One"/>
                <a:sym typeface="Titan One"/>
              </a:defRPr>
            </a:lvl5pPr>
            <a:lvl6pPr lvl="5" rtl="0">
              <a:lnSpc>
                <a:spcPct val="100000"/>
              </a:lnSpc>
              <a:spcBef>
                <a:spcPts val="0"/>
              </a:spcBef>
              <a:spcAft>
                <a:spcPts val="0"/>
              </a:spcAft>
              <a:buNone/>
              <a:defRPr sz="2926">
                <a:solidFill>
                  <a:schemeClr val="accent2"/>
                </a:solidFill>
                <a:latin typeface="Titan One"/>
                <a:ea typeface="Titan One"/>
                <a:cs typeface="Titan One"/>
                <a:sym typeface="Titan One"/>
              </a:defRPr>
            </a:lvl6pPr>
            <a:lvl7pPr lvl="6" rtl="0">
              <a:lnSpc>
                <a:spcPct val="100000"/>
              </a:lnSpc>
              <a:spcBef>
                <a:spcPts val="0"/>
              </a:spcBef>
              <a:spcAft>
                <a:spcPts val="0"/>
              </a:spcAft>
              <a:buNone/>
              <a:defRPr sz="2926">
                <a:solidFill>
                  <a:schemeClr val="accent2"/>
                </a:solidFill>
                <a:latin typeface="Titan One"/>
                <a:ea typeface="Titan One"/>
                <a:cs typeface="Titan One"/>
                <a:sym typeface="Titan One"/>
              </a:defRPr>
            </a:lvl7pPr>
            <a:lvl8pPr lvl="7" rtl="0">
              <a:lnSpc>
                <a:spcPct val="100000"/>
              </a:lnSpc>
              <a:spcBef>
                <a:spcPts val="0"/>
              </a:spcBef>
              <a:spcAft>
                <a:spcPts val="0"/>
              </a:spcAft>
              <a:buNone/>
              <a:defRPr sz="2926">
                <a:solidFill>
                  <a:schemeClr val="accent2"/>
                </a:solidFill>
                <a:latin typeface="Titan One"/>
                <a:ea typeface="Titan One"/>
                <a:cs typeface="Titan One"/>
                <a:sym typeface="Titan One"/>
              </a:defRPr>
            </a:lvl8pPr>
            <a:lvl9pPr lvl="8" rtl="0">
              <a:lnSpc>
                <a:spcPct val="100000"/>
              </a:lnSpc>
              <a:spcBef>
                <a:spcPts val="0"/>
              </a:spcBef>
              <a:spcAft>
                <a:spcPts val="0"/>
              </a:spcAft>
              <a:buNone/>
              <a:defRPr sz="2926">
                <a:solidFill>
                  <a:schemeClr val="accent2"/>
                </a:solidFill>
                <a:latin typeface="Titan One"/>
                <a:ea typeface="Titan One"/>
                <a:cs typeface="Titan One"/>
                <a:sym typeface="Titan One"/>
              </a:defRPr>
            </a:lvl9pPr>
          </a:lstStyle>
          <a:p>
            <a:endParaRPr/>
          </a:p>
        </p:txBody>
      </p:sp>
      <p:sp>
        <p:nvSpPr>
          <p:cNvPr id="663" name="Google Shape;663;p13"/>
          <p:cNvSpPr txBox="1">
            <a:spLocks noGrp="1"/>
          </p:cNvSpPr>
          <p:nvPr>
            <p:ph type="subTitle" idx="5"/>
          </p:nvPr>
        </p:nvSpPr>
        <p:spPr>
          <a:xfrm>
            <a:off x="4590601" y="5270740"/>
            <a:ext cx="30108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64" name="Google Shape;664;p13"/>
          <p:cNvSpPr txBox="1">
            <a:spLocks noGrp="1"/>
          </p:cNvSpPr>
          <p:nvPr>
            <p:ph type="title" idx="6" hasCustomPrompt="1"/>
          </p:nvPr>
        </p:nvSpPr>
        <p:spPr>
          <a:xfrm>
            <a:off x="9039162" y="2053641"/>
            <a:ext cx="1181200" cy="70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200"/>
              <a:buNone/>
              <a:defRPr/>
            </a:lvl1pPr>
            <a:lvl2pPr lvl="1" algn="ctr" rtl="0">
              <a:lnSpc>
                <a:spcPct val="100000"/>
              </a:lnSpc>
              <a:spcBef>
                <a:spcPts val="0"/>
              </a:spcBef>
              <a:spcAft>
                <a:spcPts val="0"/>
              </a:spcAft>
              <a:buClr>
                <a:schemeClr val="dk2"/>
              </a:buClr>
              <a:buSzPts val="3200"/>
              <a:buNone/>
              <a:defRPr sz="4256">
                <a:solidFill>
                  <a:schemeClr val="dk2"/>
                </a:solidFill>
              </a:defRPr>
            </a:lvl2pPr>
            <a:lvl3pPr lvl="2" algn="ctr" rtl="0">
              <a:lnSpc>
                <a:spcPct val="100000"/>
              </a:lnSpc>
              <a:spcBef>
                <a:spcPts val="0"/>
              </a:spcBef>
              <a:spcAft>
                <a:spcPts val="0"/>
              </a:spcAft>
              <a:buClr>
                <a:schemeClr val="dk2"/>
              </a:buClr>
              <a:buSzPts val="3200"/>
              <a:buNone/>
              <a:defRPr sz="4256">
                <a:solidFill>
                  <a:schemeClr val="dk2"/>
                </a:solidFill>
              </a:defRPr>
            </a:lvl3pPr>
            <a:lvl4pPr lvl="3" algn="ctr" rtl="0">
              <a:lnSpc>
                <a:spcPct val="100000"/>
              </a:lnSpc>
              <a:spcBef>
                <a:spcPts val="0"/>
              </a:spcBef>
              <a:spcAft>
                <a:spcPts val="0"/>
              </a:spcAft>
              <a:buClr>
                <a:schemeClr val="dk2"/>
              </a:buClr>
              <a:buSzPts val="3200"/>
              <a:buNone/>
              <a:defRPr sz="4256">
                <a:solidFill>
                  <a:schemeClr val="dk2"/>
                </a:solidFill>
              </a:defRPr>
            </a:lvl4pPr>
            <a:lvl5pPr lvl="4" algn="ctr" rtl="0">
              <a:lnSpc>
                <a:spcPct val="100000"/>
              </a:lnSpc>
              <a:spcBef>
                <a:spcPts val="0"/>
              </a:spcBef>
              <a:spcAft>
                <a:spcPts val="0"/>
              </a:spcAft>
              <a:buClr>
                <a:schemeClr val="dk2"/>
              </a:buClr>
              <a:buSzPts val="3200"/>
              <a:buNone/>
              <a:defRPr sz="4256">
                <a:solidFill>
                  <a:schemeClr val="dk2"/>
                </a:solidFill>
              </a:defRPr>
            </a:lvl5pPr>
            <a:lvl6pPr lvl="5" algn="ctr" rtl="0">
              <a:lnSpc>
                <a:spcPct val="100000"/>
              </a:lnSpc>
              <a:spcBef>
                <a:spcPts val="0"/>
              </a:spcBef>
              <a:spcAft>
                <a:spcPts val="0"/>
              </a:spcAft>
              <a:buClr>
                <a:schemeClr val="dk2"/>
              </a:buClr>
              <a:buSzPts val="3200"/>
              <a:buNone/>
              <a:defRPr sz="4256">
                <a:solidFill>
                  <a:schemeClr val="dk2"/>
                </a:solidFill>
              </a:defRPr>
            </a:lvl6pPr>
            <a:lvl7pPr lvl="6" algn="ctr" rtl="0">
              <a:lnSpc>
                <a:spcPct val="100000"/>
              </a:lnSpc>
              <a:spcBef>
                <a:spcPts val="0"/>
              </a:spcBef>
              <a:spcAft>
                <a:spcPts val="0"/>
              </a:spcAft>
              <a:buClr>
                <a:schemeClr val="dk2"/>
              </a:buClr>
              <a:buSzPts val="3200"/>
              <a:buNone/>
              <a:defRPr sz="4256">
                <a:solidFill>
                  <a:schemeClr val="dk2"/>
                </a:solidFill>
              </a:defRPr>
            </a:lvl7pPr>
            <a:lvl8pPr lvl="7" algn="ctr" rtl="0">
              <a:lnSpc>
                <a:spcPct val="100000"/>
              </a:lnSpc>
              <a:spcBef>
                <a:spcPts val="0"/>
              </a:spcBef>
              <a:spcAft>
                <a:spcPts val="0"/>
              </a:spcAft>
              <a:buClr>
                <a:schemeClr val="dk2"/>
              </a:buClr>
              <a:buSzPts val="3200"/>
              <a:buNone/>
              <a:defRPr sz="4256">
                <a:solidFill>
                  <a:schemeClr val="dk2"/>
                </a:solidFill>
              </a:defRPr>
            </a:lvl8pPr>
            <a:lvl9pPr lvl="8" algn="ctr" rtl="0">
              <a:lnSpc>
                <a:spcPct val="100000"/>
              </a:lnSpc>
              <a:spcBef>
                <a:spcPts val="0"/>
              </a:spcBef>
              <a:spcAft>
                <a:spcPts val="0"/>
              </a:spcAft>
              <a:buClr>
                <a:schemeClr val="dk2"/>
              </a:buClr>
              <a:buSzPts val="3200"/>
              <a:buNone/>
              <a:defRPr sz="4256">
                <a:solidFill>
                  <a:schemeClr val="dk2"/>
                </a:solidFill>
              </a:defRPr>
            </a:lvl9pPr>
          </a:lstStyle>
          <a:p>
            <a:r>
              <a:t>xx%</a:t>
            </a:r>
          </a:p>
        </p:txBody>
      </p:sp>
      <p:sp>
        <p:nvSpPr>
          <p:cNvPr id="665" name="Google Shape;665;p13"/>
          <p:cNvSpPr txBox="1">
            <a:spLocks noGrp="1"/>
          </p:cNvSpPr>
          <p:nvPr>
            <p:ph type="subTitle" idx="7"/>
          </p:nvPr>
        </p:nvSpPr>
        <p:spPr>
          <a:xfrm>
            <a:off x="8078266" y="3088540"/>
            <a:ext cx="3010800" cy="1076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2926">
                <a:solidFill>
                  <a:schemeClr val="accent2"/>
                </a:solidFill>
                <a:latin typeface="Titan One"/>
                <a:ea typeface="Titan One"/>
                <a:cs typeface="Titan One"/>
                <a:sym typeface="Titan One"/>
              </a:defRPr>
            </a:lvl1pPr>
            <a:lvl2pPr lvl="1" rtl="0">
              <a:lnSpc>
                <a:spcPct val="100000"/>
              </a:lnSpc>
              <a:spcBef>
                <a:spcPts val="0"/>
              </a:spcBef>
              <a:spcAft>
                <a:spcPts val="0"/>
              </a:spcAft>
              <a:buNone/>
              <a:defRPr sz="2926">
                <a:solidFill>
                  <a:schemeClr val="accent2"/>
                </a:solidFill>
                <a:latin typeface="Titan One"/>
                <a:ea typeface="Titan One"/>
                <a:cs typeface="Titan One"/>
                <a:sym typeface="Titan One"/>
              </a:defRPr>
            </a:lvl2pPr>
            <a:lvl3pPr lvl="2" rtl="0">
              <a:lnSpc>
                <a:spcPct val="100000"/>
              </a:lnSpc>
              <a:spcBef>
                <a:spcPts val="0"/>
              </a:spcBef>
              <a:spcAft>
                <a:spcPts val="0"/>
              </a:spcAft>
              <a:buNone/>
              <a:defRPr sz="2926">
                <a:solidFill>
                  <a:schemeClr val="accent2"/>
                </a:solidFill>
                <a:latin typeface="Titan One"/>
                <a:ea typeface="Titan One"/>
                <a:cs typeface="Titan One"/>
                <a:sym typeface="Titan One"/>
              </a:defRPr>
            </a:lvl3pPr>
            <a:lvl4pPr lvl="3" rtl="0">
              <a:lnSpc>
                <a:spcPct val="100000"/>
              </a:lnSpc>
              <a:spcBef>
                <a:spcPts val="0"/>
              </a:spcBef>
              <a:spcAft>
                <a:spcPts val="0"/>
              </a:spcAft>
              <a:buNone/>
              <a:defRPr sz="2926">
                <a:solidFill>
                  <a:schemeClr val="accent2"/>
                </a:solidFill>
                <a:latin typeface="Titan One"/>
                <a:ea typeface="Titan One"/>
                <a:cs typeface="Titan One"/>
                <a:sym typeface="Titan One"/>
              </a:defRPr>
            </a:lvl4pPr>
            <a:lvl5pPr lvl="4" rtl="0">
              <a:lnSpc>
                <a:spcPct val="100000"/>
              </a:lnSpc>
              <a:spcBef>
                <a:spcPts val="0"/>
              </a:spcBef>
              <a:spcAft>
                <a:spcPts val="0"/>
              </a:spcAft>
              <a:buNone/>
              <a:defRPr sz="2926">
                <a:solidFill>
                  <a:schemeClr val="accent2"/>
                </a:solidFill>
                <a:latin typeface="Titan One"/>
                <a:ea typeface="Titan One"/>
                <a:cs typeface="Titan One"/>
                <a:sym typeface="Titan One"/>
              </a:defRPr>
            </a:lvl5pPr>
            <a:lvl6pPr lvl="5" rtl="0">
              <a:lnSpc>
                <a:spcPct val="100000"/>
              </a:lnSpc>
              <a:spcBef>
                <a:spcPts val="0"/>
              </a:spcBef>
              <a:spcAft>
                <a:spcPts val="0"/>
              </a:spcAft>
              <a:buNone/>
              <a:defRPr sz="2926">
                <a:solidFill>
                  <a:schemeClr val="accent2"/>
                </a:solidFill>
                <a:latin typeface="Titan One"/>
                <a:ea typeface="Titan One"/>
                <a:cs typeface="Titan One"/>
                <a:sym typeface="Titan One"/>
              </a:defRPr>
            </a:lvl6pPr>
            <a:lvl7pPr lvl="6" rtl="0">
              <a:lnSpc>
                <a:spcPct val="100000"/>
              </a:lnSpc>
              <a:spcBef>
                <a:spcPts val="0"/>
              </a:spcBef>
              <a:spcAft>
                <a:spcPts val="0"/>
              </a:spcAft>
              <a:buNone/>
              <a:defRPr sz="2926">
                <a:solidFill>
                  <a:schemeClr val="accent2"/>
                </a:solidFill>
                <a:latin typeface="Titan One"/>
                <a:ea typeface="Titan One"/>
                <a:cs typeface="Titan One"/>
                <a:sym typeface="Titan One"/>
              </a:defRPr>
            </a:lvl7pPr>
            <a:lvl8pPr lvl="7" rtl="0">
              <a:lnSpc>
                <a:spcPct val="100000"/>
              </a:lnSpc>
              <a:spcBef>
                <a:spcPts val="0"/>
              </a:spcBef>
              <a:spcAft>
                <a:spcPts val="0"/>
              </a:spcAft>
              <a:buNone/>
              <a:defRPr sz="2926">
                <a:solidFill>
                  <a:schemeClr val="accent2"/>
                </a:solidFill>
                <a:latin typeface="Titan One"/>
                <a:ea typeface="Titan One"/>
                <a:cs typeface="Titan One"/>
                <a:sym typeface="Titan One"/>
              </a:defRPr>
            </a:lvl8pPr>
            <a:lvl9pPr lvl="8" rtl="0">
              <a:lnSpc>
                <a:spcPct val="100000"/>
              </a:lnSpc>
              <a:spcBef>
                <a:spcPts val="0"/>
              </a:spcBef>
              <a:spcAft>
                <a:spcPts val="0"/>
              </a:spcAft>
              <a:buNone/>
              <a:defRPr sz="2926">
                <a:solidFill>
                  <a:schemeClr val="accent2"/>
                </a:solidFill>
                <a:latin typeface="Titan One"/>
                <a:ea typeface="Titan One"/>
                <a:cs typeface="Titan One"/>
                <a:sym typeface="Titan One"/>
              </a:defRPr>
            </a:lvl9pPr>
          </a:lstStyle>
          <a:p>
            <a:endParaRPr/>
          </a:p>
        </p:txBody>
      </p:sp>
      <p:sp>
        <p:nvSpPr>
          <p:cNvPr id="666" name="Google Shape;666;p13"/>
          <p:cNvSpPr txBox="1">
            <a:spLocks noGrp="1"/>
          </p:cNvSpPr>
          <p:nvPr>
            <p:ph type="subTitle" idx="8"/>
          </p:nvPr>
        </p:nvSpPr>
        <p:spPr>
          <a:xfrm>
            <a:off x="8078264" y="4022631"/>
            <a:ext cx="3010800" cy="88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rtl="0">
              <a:lnSpc>
                <a:spcPct val="100000"/>
              </a:lnSpc>
              <a:spcBef>
                <a:spcPts val="0"/>
              </a:spcBef>
              <a:spcAft>
                <a:spcPts val="0"/>
              </a:spcAft>
              <a:buNone/>
              <a:defRPr/>
            </a:lvl2pPr>
            <a:lvl3pPr lvl="2" rtl="0">
              <a:lnSpc>
                <a:spcPct val="100000"/>
              </a:lnSpc>
              <a:spcBef>
                <a:spcPts val="0"/>
              </a:spcBef>
              <a:spcAft>
                <a:spcPts val="0"/>
              </a:spcAft>
              <a:buNone/>
              <a:defRPr/>
            </a:lvl3pPr>
            <a:lvl4pPr lvl="3" rtl="0">
              <a:lnSpc>
                <a:spcPct val="100000"/>
              </a:lnSpc>
              <a:spcBef>
                <a:spcPts val="0"/>
              </a:spcBef>
              <a:spcAft>
                <a:spcPts val="0"/>
              </a:spcAft>
              <a:buNone/>
              <a:defRPr/>
            </a:lvl4pPr>
            <a:lvl5pPr lvl="4" rtl="0">
              <a:lnSpc>
                <a:spcPct val="100000"/>
              </a:lnSpc>
              <a:spcBef>
                <a:spcPts val="0"/>
              </a:spcBef>
              <a:spcAft>
                <a:spcPts val="0"/>
              </a:spcAft>
              <a:buNone/>
              <a:defRPr/>
            </a:lvl5pPr>
            <a:lvl6pPr lvl="5" rtl="0">
              <a:lnSpc>
                <a:spcPct val="100000"/>
              </a:lnSpc>
              <a:spcBef>
                <a:spcPts val="0"/>
              </a:spcBef>
              <a:spcAft>
                <a:spcPts val="0"/>
              </a:spcAft>
              <a:buNone/>
              <a:defRPr/>
            </a:lvl6pPr>
            <a:lvl7pPr lvl="6" rtl="0">
              <a:lnSpc>
                <a:spcPct val="100000"/>
              </a:lnSpc>
              <a:spcBef>
                <a:spcPts val="0"/>
              </a:spcBef>
              <a:spcAft>
                <a:spcPts val="0"/>
              </a:spcAft>
              <a:buNone/>
              <a:defRPr/>
            </a:lvl7pPr>
            <a:lvl8pPr lvl="7" rtl="0">
              <a:lnSpc>
                <a:spcPct val="100000"/>
              </a:lnSpc>
              <a:spcBef>
                <a:spcPts val="0"/>
              </a:spcBef>
              <a:spcAft>
                <a:spcPts val="0"/>
              </a:spcAft>
              <a:buNone/>
              <a:defRPr/>
            </a:lvl8pPr>
            <a:lvl9pPr lvl="8" rtl="0">
              <a:lnSpc>
                <a:spcPct val="100000"/>
              </a:lnSpc>
              <a:spcBef>
                <a:spcPts val="0"/>
              </a:spcBef>
              <a:spcAft>
                <a:spcPts val="0"/>
              </a:spcAft>
              <a:buNone/>
              <a:defRPr/>
            </a:lvl9pPr>
          </a:lstStyle>
          <a:p>
            <a:endParaRPr/>
          </a:p>
        </p:txBody>
      </p:sp>
      <p:sp>
        <p:nvSpPr>
          <p:cNvPr id="667" name="Google Shape;667;p13"/>
          <p:cNvSpPr txBox="1">
            <a:spLocks noGrp="1"/>
          </p:cNvSpPr>
          <p:nvPr>
            <p:ph type="title" idx="9"/>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sz="4256"/>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668" name="Google Shape;668;p13"/>
          <p:cNvGrpSpPr/>
          <p:nvPr/>
        </p:nvGrpSpPr>
        <p:grpSpPr>
          <a:xfrm>
            <a:off x="-290013" y="5153918"/>
            <a:ext cx="3715387" cy="1704068"/>
            <a:chOff x="-152400" y="3900063"/>
            <a:chExt cx="2786540" cy="1278051"/>
          </a:xfrm>
        </p:grpSpPr>
        <p:sp>
          <p:nvSpPr>
            <p:cNvPr id="669" name="Google Shape;669;p13"/>
            <p:cNvSpPr/>
            <p:nvPr/>
          </p:nvSpPr>
          <p:spPr>
            <a:xfrm>
              <a:off x="-152400" y="4516900"/>
              <a:ext cx="2786540" cy="661214"/>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70" name="Google Shape;670;p13"/>
            <p:cNvGrpSpPr/>
            <p:nvPr/>
          </p:nvGrpSpPr>
          <p:grpSpPr>
            <a:xfrm>
              <a:off x="81288" y="3900063"/>
              <a:ext cx="1373575" cy="1112525"/>
              <a:chOff x="746825" y="3392800"/>
              <a:chExt cx="1373575" cy="1112525"/>
            </a:xfrm>
          </p:grpSpPr>
          <p:sp>
            <p:nvSpPr>
              <p:cNvPr id="671" name="Google Shape;671;p13"/>
              <p:cNvSpPr/>
              <p:nvPr/>
            </p:nvSpPr>
            <p:spPr>
              <a:xfrm>
                <a:off x="746825" y="4283125"/>
                <a:ext cx="189700" cy="118075"/>
              </a:xfrm>
              <a:custGeom>
                <a:avLst/>
                <a:gdLst/>
                <a:ahLst/>
                <a:cxnLst/>
                <a:rect l="l" t="t" r="r" b="b"/>
                <a:pathLst>
                  <a:path w="7588" h="4723" extrusionOk="0">
                    <a:moveTo>
                      <a:pt x="1194" y="0"/>
                    </a:moveTo>
                    <a:lnTo>
                      <a:pt x="0" y="2945"/>
                    </a:lnTo>
                    <a:lnTo>
                      <a:pt x="6235" y="4722"/>
                    </a:lnTo>
                    <a:lnTo>
                      <a:pt x="7588" y="1778"/>
                    </a:lnTo>
                    <a:lnTo>
                      <a:pt x="119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2" name="Google Shape;672;p13"/>
              <p:cNvSpPr/>
              <p:nvPr/>
            </p:nvSpPr>
            <p:spPr>
              <a:xfrm>
                <a:off x="1478375" y="3586050"/>
                <a:ext cx="120725" cy="246100"/>
              </a:xfrm>
              <a:custGeom>
                <a:avLst/>
                <a:gdLst/>
                <a:ahLst/>
                <a:cxnLst/>
                <a:rect l="l" t="t" r="r" b="b"/>
                <a:pathLst>
                  <a:path w="4829" h="9844" fill="none" extrusionOk="0">
                    <a:moveTo>
                      <a:pt x="0" y="1"/>
                    </a:moveTo>
                    <a:cubicBezTo>
                      <a:pt x="1937" y="2388"/>
                      <a:pt x="3661" y="5811"/>
                      <a:pt x="4829" y="9843"/>
                    </a:cubicBezTo>
                  </a:path>
                </a:pathLst>
              </a:custGeom>
              <a:noFill/>
              <a:ln w="59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3" name="Google Shape;673;p13"/>
              <p:cNvSpPr/>
              <p:nvPr/>
            </p:nvSpPr>
            <p:spPr>
              <a:xfrm>
                <a:off x="1392150" y="3511775"/>
                <a:ext cx="37825" cy="25225"/>
              </a:xfrm>
              <a:custGeom>
                <a:avLst/>
                <a:gdLst/>
                <a:ahLst/>
                <a:cxnLst/>
                <a:rect l="l" t="t" r="r" b="b"/>
                <a:pathLst>
                  <a:path w="1513" h="1009" fill="none" extrusionOk="0">
                    <a:moveTo>
                      <a:pt x="0" y="0"/>
                    </a:moveTo>
                    <a:cubicBezTo>
                      <a:pt x="505" y="266"/>
                      <a:pt x="1009" y="584"/>
                      <a:pt x="1513" y="1008"/>
                    </a:cubicBezTo>
                  </a:path>
                </a:pathLst>
              </a:custGeom>
              <a:noFill/>
              <a:ln w="5975"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4" name="Google Shape;674;p13"/>
              <p:cNvSpPr/>
              <p:nvPr/>
            </p:nvSpPr>
            <p:spPr>
              <a:xfrm>
                <a:off x="828400" y="3891525"/>
                <a:ext cx="1292000" cy="555425"/>
              </a:xfrm>
              <a:custGeom>
                <a:avLst/>
                <a:gdLst/>
                <a:ahLst/>
                <a:cxnLst/>
                <a:rect l="l" t="t" r="r" b="b"/>
                <a:pathLst>
                  <a:path w="51680" h="22217" extrusionOk="0">
                    <a:moveTo>
                      <a:pt x="35009" y="0"/>
                    </a:moveTo>
                    <a:cubicBezTo>
                      <a:pt x="33892" y="0"/>
                      <a:pt x="32760" y="108"/>
                      <a:pt x="31624" y="330"/>
                    </a:cubicBezTo>
                    <a:lnTo>
                      <a:pt x="14777" y="3646"/>
                    </a:lnTo>
                    <a:cubicBezTo>
                      <a:pt x="5943" y="5397"/>
                      <a:pt x="0" y="13462"/>
                      <a:pt x="690" y="22217"/>
                    </a:cubicBezTo>
                    <a:lnTo>
                      <a:pt x="51680" y="12189"/>
                    </a:lnTo>
                    <a:cubicBezTo>
                      <a:pt x="49346" y="4887"/>
                      <a:pt x="42544" y="0"/>
                      <a:pt x="350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5" name="Google Shape;675;p13"/>
              <p:cNvSpPr/>
              <p:nvPr/>
            </p:nvSpPr>
            <p:spPr>
              <a:xfrm>
                <a:off x="1022050" y="3392800"/>
                <a:ext cx="709050" cy="669475"/>
              </a:xfrm>
              <a:custGeom>
                <a:avLst/>
                <a:gdLst/>
                <a:ahLst/>
                <a:cxnLst/>
                <a:rect l="l" t="t" r="r" b="b"/>
                <a:pathLst>
                  <a:path w="28362" h="26779" extrusionOk="0">
                    <a:moveTo>
                      <a:pt x="12200" y="0"/>
                    </a:moveTo>
                    <a:cubicBezTo>
                      <a:pt x="11714" y="0"/>
                      <a:pt x="11229" y="47"/>
                      <a:pt x="10745" y="143"/>
                    </a:cubicBezTo>
                    <a:cubicBezTo>
                      <a:pt x="3556" y="1549"/>
                      <a:pt x="1" y="13275"/>
                      <a:pt x="2654" y="26779"/>
                    </a:cubicBezTo>
                    <a:lnTo>
                      <a:pt x="4617" y="26407"/>
                    </a:lnTo>
                    <a:cubicBezTo>
                      <a:pt x="2733" y="16963"/>
                      <a:pt x="4193" y="8049"/>
                      <a:pt x="7774" y="4123"/>
                    </a:cubicBezTo>
                    <a:lnTo>
                      <a:pt x="11886" y="24975"/>
                    </a:lnTo>
                    <a:lnTo>
                      <a:pt x="13823" y="24577"/>
                    </a:lnTo>
                    <a:lnTo>
                      <a:pt x="9525" y="2690"/>
                    </a:lnTo>
                    <a:cubicBezTo>
                      <a:pt x="10029" y="2398"/>
                      <a:pt x="10560" y="2213"/>
                      <a:pt x="11143" y="2080"/>
                    </a:cubicBezTo>
                    <a:cubicBezTo>
                      <a:pt x="11477" y="2015"/>
                      <a:pt x="11813" y="1984"/>
                      <a:pt x="12152" y="1984"/>
                    </a:cubicBezTo>
                    <a:cubicBezTo>
                      <a:pt x="17810" y="1984"/>
                      <a:pt x="24170" y="10772"/>
                      <a:pt x="26398" y="22110"/>
                    </a:cubicBezTo>
                    <a:lnTo>
                      <a:pt x="28361" y="21738"/>
                    </a:lnTo>
                    <a:cubicBezTo>
                      <a:pt x="25861" y="9114"/>
                      <a:pt x="18973" y="0"/>
                      <a:pt x="122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6" name="Google Shape;676;p13"/>
              <p:cNvSpPr/>
              <p:nvPr/>
            </p:nvSpPr>
            <p:spPr>
              <a:xfrm>
                <a:off x="1336425" y="3964100"/>
                <a:ext cx="367475" cy="261350"/>
              </a:xfrm>
              <a:custGeom>
                <a:avLst/>
                <a:gdLst/>
                <a:ahLst/>
                <a:cxnLst/>
                <a:rect l="l" t="t" r="r" b="b"/>
                <a:pathLst>
                  <a:path w="14699" h="10454" extrusionOk="0">
                    <a:moveTo>
                      <a:pt x="13664" y="0"/>
                    </a:moveTo>
                    <a:lnTo>
                      <a:pt x="1" y="2680"/>
                    </a:lnTo>
                    <a:cubicBezTo>
                      <a:pt x="1" y="2813"/>
                      <a:pt x="27" y="2945"/>
                      <a:pt x="54" y="3104"/>
                    </a:cubicBezTo>
                    <a:cubicBezTo>
                      <a:pt x="917" y="7396"/>
                      <a:pt x="4121" y="10453"/>
                      <a:pt x="7510" y="10453"/>
                    </a:cubicBezTo>
                    <a:cubicBezTo>
                      <a:pt x="7871" y="10453"/>
                      <a:pt x="8234" y="10418"/>
                      <a:pt x="8597" y="10347"/>
                    </a:cubicBezTo>
                    <a:cubicBezTo>
                      <a:pt x="12390" y="9604"/>
                      <a:pt x="14698" y="5147"/>
                      <a:pt x="13743" y="398"/>
                    </a:cubicBezTo>
                    <a:cubicBezTo>
                      <a:pt x="13717" y="266"/>
                      <a:pt x="13690" y="133"/>
                      <a:pt x="13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7" name="Google Shape;677;p13"/>
              <p:cNvSpPr/>
              <p:nvPr/>
            </p:nvSpPr>
            <p:spPr>
              <a:xfrm>
                <a:off x="1377550" y="4026450"/>
                <a:ext cx="78950" cy="49750"/>
              </a:xfrm>
              <a:custGeom>
                <a:avLst/>
                <a:gdLst/>
                <a:ahLst/>
                <a:cxnLst/>
                <a:rect l="l" t="t" r="r" b="b"/>
                <a:pathLst>
                  <a:path w="3158" h="1990" fill="none" extrusionOk="0">
                    <a:moveTo>
                      <a:pt x="1" y="637"/>
                    </a:moveTo>
                    <a:cubicBezTo>
                      <a:pt x="399" y="1459"/>
                      <a:pt x="1142" y="1990"/>
                      <a:pt x="1858" y="1831"/>
                    </a:cubicBezTo>
                    <a:cubicBezTo>
                      <a:pt x="2601" y="1698"/>
                      <a:pt x="3078" y="955"/>
                      <a:pt x="3158" y="0"/>
                    </a:cubicBezTo>
                    <a:close/>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8" name="Google Shape;678;p13"/>
              <p:cNvSpPr/>
              <p:nvPr/>
            </p:nvSpPr>
            <p:spPr>
              <a:xfrm>
                <a:off x="1059875" y="4114650"/>
                <a:ext cx="103475" cy="20600"/>
              </a:xfrm>
              <a:custGeom>
                <a:avLst/>
                <a:gdLst/>
                <a:ahLst/>
                <a:cxnLst/>
                <a:rect l="l" t="t" r="r" b="b"/>
                <a:pathLst>
                  <a:path w="4139" h="824" fill="none" extrusionOk="0">
                    <a:moveTo>
                      <a:pt x="0" y="823"/>
                    </a:moveTo>
                    <a:lnTo>
                      <a:pt x="4139" y="1"/>
                    </a:ln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9" name="Google Shape;679;p13"/>
              <p:cNvSpPr/>
              <p:nvPr/>
            </p:nvSpPr>
            <p:spPr>
              <a:xfrm>
                <a:off x="1066500" y="4147150"/>
                <a:ext cx="103500" cy="20600"/>
              </a:xfrm>
              <a:custGeom>
                <a:avLst/>
                <a:gdLst/>
                <a:ahLst/>
                <a:cxnLst/>
                <a:rect l="l" t="t" r="r" b="b"/>
                <a:pathLst>
                  <a:path w="4140" h="824" fill="none" extrusionOk="0">
                    <a:moveTo>
                      <a:pt x="0" y="823"/>
                    </a:moveTo>
                    <a:lnTo>
                      <a:pt x="4139" y="1"/>
                    </a:ln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0" name="Google Shape;680;p13"/>
              <p:cNvSpPr/>
              <p:nvPr/>
            </p:nvSpPr>
            <p:spPr>
              <a:xfrm>
                <a:off x="1073125" y="4179650"/>
                <a:ext cx="102825" cy="20575"/>
              </a:xfrm>
              <a:custGeom>
                <a:avLst/>
                <a:gdLst/>
                <a:ahLst/>
                <a:cxnLst/>
                <a:rect l="l" t="t" r="r" b="b"/>
                <a:pathLst>
                  <a:path w="4113" h="823" fill="none" extrusionOk="0">
                    <a:moveTo>
                      <a:pt x="1" y="823"/>
                    </a:moveTo>
                    <a:lnTo>
                      <a:pt x="4113" y="1"/>
                    </a:ln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1" name="Google Shape;681;p13"/>
              <p:cNvSpPr/>
              <p:nvPr/>
            </p:nvSpPr>
            <p:spPr>
              <a:xfrm>
                <a:off x="1865700" y="3924975"/>
                <a:ext cx="175775" cy="153225"/>
              </a:xfrm>
              <a:custGeom>
                <a:avLst/>
                <a:gdLst/>
                <a:ahLst/>
                <a:cxnLst/>
                <a:rect l="l" t="t" r="r" b="b"/>
                <a:pathLst>
                  <a:path w="7031" h="6129" fill="none" extrusionOk="0">
                    <a:moveTo>
                      <a:pt x="7031" y="5041"/>
                    </a:moveTo>
                    <a:cubicBezTo>
                      <a:pt x="6580" y="5333"/>
                      <a:pt x="6076" y="5518"/>
                      <a:pt x="5519" y="5624"/>
                    </a:cubicBezTo>
                    <a:cubicBezTo>
                      <a:pt x="3051" y="6129"/>
                      <a:pt x="637" y="4510"/>
                      <a:pt x="160" y="2043"/>
                    </a:cubicBezTo>
                    <a:cubicBezTo>
                      <a:pt x="1" y="1327"/>
                      <a:pt x="27" y="637"/>
                      <a:pt x="213" y="0"/>
                    </a:cubicBezTo>
                  </a:path>
                </a:pathLst>
              </a:custGeom>
              <a:solidFill>
                <a:schemeClr val="lt1"/>
              </a:solidFill>
              <a:ln w="59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2" name="Google Shape;682;p13"/>
              <p:cNvSpPr/>
              <p:nvPr/>
            </p:nvSpPr>
            <p:spPr>
              <a:xfrm>
                <a:off x="911975" y="4232700"/>
                <a:ext cx="316375" cy="198350"/>
              </a:xfrm>
              <a:custGeom>
                <a:avLst/>
                <a:gdLst/>
                <a:ahLst/>
                <a:cxnLst/>
                <a:rect l="l" t="t" r="r" b="b"/>
                <a:pathLst>
                  <a:path w="12655" h="7934" fill="none" extrusionOk="0">
                    <a:moveTo>
                      <a:pt x="12655" y="5572"/>
                    </a:moveTo>
                    <a:cubicBezTo>
                      <a:pt x="12655" y="5519"/>
                      <a:pt x="12628" y="5493"/>
                      <a:pt x="12628" y="5466"/>
                    </a:cubicBezTo>
                    <a:cubicBezTo>
                      <a:pt x="11991" y="2150"/>
                      <a:pt x="8781" y="1"/>
                      <a:pt x="5465" y="638"/>
                    </a:cubicBezTo>
                    <a:cubicBezTo>
                      <a:pt x="2149" y="1301"/>
                      <a:pt x="0" y="4511"/>
                      <a:pt x="663" y="7827"/>
                    </a:cubicBezTo>
                    <a:cubicBezTo>
                      <a:pt x="663" y="7854"/>
                      <a:pt x="663" y="7880"/>
                      <a:pt x="690" y="7933"/>
                    </a:cubicBez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3" name="Google Shape;683;p13"/>
              <p:cNvSpPr/>
              <p:nvPr/>
            </p:nvSpPr>
            <p:spPr>
              <a:xfrm>
                <a:off x="962375" y="4292375"/>
                <a:ext cx="231500" cy="212950"/>
              </a:xfrm>
              <a:custGeom>
                <a:avLst/>
                <a:gdLst/>
                <a:ahLst/>
                <a:cxnLst/>
                <a:rect l="l" t="t" r="r" b="b"/>
                <a:pathLst>
                  <a:path w="9260" h="8518" extrusionOk="0">
                    <a:moveTo>
                      <a:pt x="4624" y="1"/>
                    </a:moveTo>
                    <a:cubicBezTo>
                      <a:pt x="4350" y="1"/>
                      <a:pt x="4072" y="27"/>
                      <a:pt x="3794" y="81"/>
                    </a:cubicBezTo>
                    <a:cubicBezTo>
                      <a:pt x="1486" y="532"/>
                      <a:pt x="0" y="2761"/>
                      <a:pt x="451" y="5069"/>
                    </a:cubicBezTo>
                    <a:cubicBezTo>
                      <a:pt x="849" y="7102"/>
                      <a:pt x="2625" y="8518"/>
                      <a:pt x="4621" y="8518"/>
                    </a:cubicBezTo>
                    <a:cubicBezTo>
                      <a:pt x="4890" y="8518"/>
                      <a:pt x="5164" y="8492"/>
                      <a:pt x="5439" y="8438"/>
                    </a:cubicBezTo>
                    <a:cubicBezTo>
                      <a:pt x="7747" y="7987"/>
                      <a:pt x="9259" y="5732"/>
                      <a:pt x="8808" y="3424"/>
                    </a:cubicBezTo>
                    <a:cubicBezTo>
                      <a:pt x="8412" y="1394"/>
                      <a:pt x="6620" y="1"/>
                      <a:pt x="46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4" name="Google Shape;684;p13"/>
              <p:cNvSpPr/>
              <p:nvPr/>
            </p:nvSpPr>
            <p:spPr>
              <a:xfrm>
                <a:off x="1014100" y="4340250"/>
                <a:ext cx="127375" cy="117025"/>
              </a:xfrm>
              <a:custGeom>
                <a:avLst/>
                <a:gdLst/>
                <a:ahLst/>
                <a:cxnLst/>
                <a:rect l="l" t="t" r="r" b="b"/>
                <a:pathLst>
                  <a:path w="5095" h="4681" extrusionOk="0">
                    <a:moveTo>
                      <a:pt x="2577" y="0"/>
                    </a:moveTo>
                    <a:cubicBezTo>
                      <a:pt x="2419" y="0"/>
                      <a:pt x="2258" y="16"/>
                      <a:pt x="2096" y="50"/>
                    </a:cubicBezTo>
                    <a:cubicBezTo>
                      <a:pt x="823" y="289"/>
                      <a:pt x="1" y="1509"/>
                      <a:pt x="266" y="2782"/>
                    </a:cubicBezTo>
                    <a:cubicBezTo>
                      <a:pt x="477" y="3907"/>
                      <a:pt x="1475" y="4681"/>
                      <a:pt x="2565" y="4681"/>
                    </a:cubicBezTo>
                    <a:cubicBezTo>
                      <a:pt x="2708" y="4681"/>
                      <a:pt x="2853" y="4667"/>
                      <a:pt x="2998" y="4639"/>
                    </a:cubicBezTo>
                    <a:cubicBezTo>
                      <a:pt x="4272" y="4374"/>
                      <a:pt x="5094" y="3154"/>
                      <a:pt x="4856" y="1880"/>
                    </a:cubicBezTo>
                    <a:cubicBezTo>
                      <a:pt x="4647" y="768"/>
                      <a:pt x="3670" y="0"/>
                      <a:pt x="25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5" name="Google Shape;685;p13"/>
              <p:cNvSpPr/>
              <p:nvPr/>
            </p:nvSpPr>
            <p:spPr>
              <a:xfrm>
                <a:off x="1041950" y="4362700"/>
                <a:ext cx="72325" cy="72325"/>
              </a:xfrm>
              <a:custGeom>
                <a:avLst/>
                <a:gdLst/>
                <a:ahLst/>
                <a:cxnLst/>
                <a:rect l="l" t="t" r="r" b="b"/>
                <a:pathLst>
                  <a:path w="2893" h="2893" fill="none" extrusionOk="0">
                    <a:moveTo>
                      <a:pt x="2760" y="1195"/>
                    </a:moveTo>
                    <a:cubicBezTo>
                      <a:pt x="2893" y="1911"/>
                      <a:pt x="2415" y="2601"/>
                      <a:pt x="1699" y="2733"/>
                    </a:cubicBezTo>
                    <a:cubicBezTo>
                      <a:pt x="982" y="2892"/>
                      <a:pt x="293" y="2415"/>
                      <a:pt x="133" y="1699"/>
                    </a:cubicBezTo>
                    <a:cubicBezTo>
                      <a:pt x="1" y="982"/>
                      <a:pt x="478" y="266"/>
                      <a:pt x="1195" y="133"/>
                    </a:cubicBezTo>
                    <a:cubicBezTo>
                      <a:pt x="1911" y="1"/>
                      <a:pt x="2601" y="452"/>
                      <a:pt x="2760" y="1195"/>
                    </a:cubicBezTo>
                    <a:close/>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6" name="Google Shape;686;p13"/>
              <p:cNvSpPr/>
              <p:nvPr/>
            </p:nvSpPr>
            <p:spPr>
              <a:xfrm>
                <a:off x="1676675" y="4082150"/>
                <a:ext cx="316400" cy="197675"/>
              </a:xfrm>
              <a:custGeom>
                <a:avLst/>
                <a:gdLst/>
                <a:ahLst/>
                <a:cxnLst/>
                <a:rect l="l" t="t" r="r" b="b"/>
                <a:pathLst>
                  <a:path w="12656" h="7907" fill="none" extrusionOk="0">
                    <a:moveTo>
                      <a:pt x="12655" y="5572"/>
                    </a:moveTo>
                    <a:cubicBezTo>
                      <a:pt x="12629" y="5519"/>
                      <a:pt x="12629" y="5492"/>
                      <a:pt x="12629" y="5466"/>
                    </a:cubicBezTo>
                    <a:cubicBezTo>
                      <a:pt x="11965" y="2150"/>
                      <a:pt x="8755" y="1"/>
                      <a:pt x="5466" y="637"/>
                    </a:cubicBezTo>
                    <a:cubicBezTo>
                      <a:pt x="2150" y="1301"/>
                      <a:pt x="1" y="4511"/>
                      <a:pt x="637" y="7827"/>
                    </a:cubicBezTo>
                    <a:cubicBezTo>
                      <a:pt x="664" y="7853"/>
                      <a:pt x="664" y="7880"/>
                      <a:pt x="664" y="7907"/>
                    </a:cubicBezTo>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7" name="Google Shape;687;p13"/>
              <p:cNvSpPr/>
              <p:nvPr/>
            </p:nvSpPr>
            <p:spPr>
              <a:xfrm>
                <a:off x="1726425" y="4141575"/>
                <a:ext cx="232825" cy="213000"/>
              </a:xfrm>
              <a:custGeom>
                <a:avLst/>
                <a:gdLst/>
                <a:ahLst/>
                <a:cxnLst/>
                <a:rect l="l" t="t" r="r" b="b"/>
                <a:pathLst>
                  <a:path w="9313" h="8520" extrusionOk="0">
                    <a:moveTo>
                      <a:pt x="4666" y="1"/>
                    </a:moveTo>
                    <a:cubicBezTo>
                      <a:pt x="2689" y="1"/>
                      <a:pt x="917" y="1368"/>
                      <a:pt x="478" y="3381"/>
                    </a:cubicBezTo>
                    <a:cubicBezTo>
                      <a:pt x="0" y="5689"/>
                      <a:pt x="1459" y="7944"/>
                      <a:pt x="3768" y="8421"/>
                    </a:cubicBezTo>
                    <a:cubicBezTo>
                      <a:pt x="4068" y="8488"/>
                      <a:pt x="4369" y="8520"/>
                      <a:pt x="4666" y="8520"/>
                    </a:cubicBezTo>
                    <a:cubicBezTo>
                      <a:pt x="6620" y="8520"/>
                      <a:pt x="8394" y="7139"/>
                      <a:pt x="8808" y="5158"/>
                    </a:cubicBezTo>
                    <a:cubicBezTo>
                      <a:pt x="9312" y="2850"/>
                      <a:pt x="7827" y="595"/>
                      <a:pt x="5545" y="91"/>
                    </a:cubicBezTo>
                    <a:cubicBezTo>
                      <a:pt x="5250" y="30"/>
                      <a:pt x="4956" y="1"/>
                      <a:pt x="46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8" name="Google Shape;688;p13"/>
              <p:cNvSpPr/>
              <p:nvPr/>
            </p:nvSpPr>
            <p:spPr>
              <a:xfrm>
                <a:off x="1778825" y="4189675"/>
                <a:ext cx="127350" cy="117050"/>
              </a:xfrm>
              <a:custGeom>
                <a:avLst/>
                <a:gdLst/>
                <a:ahLst/>
                <a:cxnLst/>
                <a:rect l="l" t="t" r="r" b="b"/>
                <a:pathLst>
                  <a:path w="5094" h="4682" extrusionOk="0">
                    <a:moveTo>
                      <a:pt x="2575" y="1"/>
                    </a:moveTo>
                    <a:cubicBezTo>
                      <a:pt x="2418" y="1"/>
                      <a:pt x="2257" y="17"/>
                      <a:pt x="2096" y="51"/>
                    </a:cubicBezTo>
                    <a:cubicBezTo>
                      <a:pt x="823" y="289"/>
                      <a:pt x="0" y="1510"/>
                      <a:pt x="265" y="2783"/>
                    </a:cubicBezTo>
                    <a:cubicBezTo>
                      <a:pt x="476" y="3908"/>
                      <a:pt x="1475" y="4681"/>
                      <a:pt x="2564" y="4681"/>
                    </a:cubicBezTo>
                    <a:cubicBezTo>
                      <a:pt x="2708" y="4681"/>
                      <a:pt x="2853" y="4668"/>
                      <a:pt x="2998" y="4640"/>
                    </a:cubicBezTo>
                    <a:cubicBezTo>
                      <a:pt x="4271" y="4375"/>
                      <a:pt x="5094" y="3155"/>
                      <a:pt x="4855" y="1881"/>
                    </a:cubicBezTo>
                    <a:cubicBezTo>
                      <a:pt x="4623" y="769"/>
                      <a:pt x="3663" y="1"/>
                      <a:pt x="25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9" name="Google Shape;689;p13"/>
              <p:cNvSpPr/>
              <p:nvPr/>
            </p:nvSpPr>
            <p:spPr>
              <a:xfrm>
                <a:off x="1806675" y="4211475"/>
                <a:ext cx="72325" cy="73000"/>
              </a:xfrm>
              <a:custGeom>
                <a:avLst/>
                <a:gdLst/>
                <a:ahLst/>
                <a:cxnLst/>
                <a:rect l="l" t="t" r="r" b="b"/>
                <a:pathLst>
                  <a:path w="2893" h="2920" fill="none" extrusionOk="0">
                    <a:moveTo>
                      <a:pt x="2733" y="1195"/>
                    </a:moveTo>
                    <a:cubicBezTo>
                      <a:pt x="2892" y="1938"/>
                      <a:pt x="2415" y="2627"/>
                      <a:pt x="1698" y="2760"/>
                    </a:cubicBezTo>
                    <a:cubicBezTo>
                      <a:pt x="982" y="2919"/>
                      <a:pt x="266" y="2442"/>
                      <a:pt x="133" y="1725"/>
                    </a:cubicBezTo>
                    <a:cubicBezTo>
                      <a:pt x="0" y="1009"/>
                      <a:pt x="451" y="293"/>
                      <a:pt x="1194" y="160"/>
                    </a:cubicBezTo>
                    <a:cubicBezTo>
                      <a:pt x="1911" y="1"/>
                      <a:pt x="2600" y="479"/>
                      <a:pt x="2733" y="1195"/>
                    </a:cubicBezTo>
                    <a:close/>
                  </a:path>
                </a:pathLst>
              </a:custGeom>
              <a:noFill/>
              <a:ln w="59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690" name="Google Shape;690;p13"/>
          <p:cNvGrpSpPr/>
          <p:nvPr/>
        </p:nvGrpSpPr>
        <p:grpSpPr>
          <a:xfrm>
            <a:off x="8543638" y="4608008"/>
            <a:ext cx="3938376" cy="2249976"/>
            <a:chOff x="6481313" y="3456006"/>
            <a:chExt cx="2953782" cy="1687482"/>
          </a:xfrm>
        </p:grpSpPr>
        <p:sp>
          <p:nvSpPr>
            <p:cNvPr id="691" name="Google Shape;691;p13"/>
            <p:cNvSpPr/>
            <p:nvPr/>
          </p:nvSpPr>
          <p:spPr>
            <a:xfrm>
              <a:off x="6481313" y="4482300"/>
              <a:ext cx="2953782" cy="661188"/>
            </a:xfrm>
            <a:custGeom>
              <a:avLst/>
              <a:gdLst/>
              <a:ahLst/>
              <a:cxnLst/>
              <a:rect l="l" t="t" r="r" b="b"/>
              <a:pathLst>
                <a:path w="100409" h="22476" extrusionOk="0">
                  <a:moveTo>
                    <a:pt x="56124" y="1"/>
                  </a:moveTo>
                  <a:cubicBezTo>
                    <a:pt x="55965" y="1"/>
                    <a:pt x="55807" y="2"/>
                    <a:pt x="55648" y="6"/>
                  </a:cubicBezTo>
                  <a:cubicBezTo>
                    <a:pt x="49108" y="135"/>
                    <a:pt x="42690" y="3098"/>
                    <a:pt x="38562" y="7890"/>
                  </a:cubicBezTo>
                  <a:cubicBezTo>
                    <a:pt x="35923" y="10957"/>
                    <a:pt x="33883" y="14956"/>
                    <a:pt x="29917" y="16235"/>
                  </a:cubicBezTo>
                  <a:cubicBezTo>
                    <a:pt x="29002" y="16529"/>
                    <a:pt x="28080" y="16650"/>
                    <a:pt x="27152" y="16650"/>
                  </a:cubicBezTo>
                  <a:cubicBezTo>
                    <a:pt x="23463" y="16650"/>
                    <a:pt x="19678" y="14738"/>
                    <a:pt x="15882" y="14195"/>
                  </a:cubicBezTo>
                  <a:cubicBezTo>
                    <a:pt x="15225" y="14102"/>
                    <a:pt x="14564" y="14057"/>
                    <a:pt x="13906" y="14057"/>
                  </a:cubicBezTo>
                  <a:cubicBezTo>
                    <a:pt x="8119" y="14057"/>
                    <a:pt x="2435" y="17519"/>
                    <a:pt x="1" y="22475"/>
                  </a:cubicBezTo>
                  <a:lnTo>
                    <a:pt x="100409" y="22475"/>
                  </a:lnTo>
                  <a:cubicBezTo>
                    <a:pt x="99713" y="19440"/>
                    <a:pt x="95917" y="17214"/>
                    <a:pt x="92404" y="16623"/>
                  </a:cubicBezTo>
                  <a:cubicBezTo>
                    <a:pt x="88235" y="15919"/>
                    <a:pt x="83695" y="16340"/>
                    <a:pt x="80060" y="14300"/>
                  </a:cubicBezTo>
                  <a:cubicBezTo>
                    <a:pt x="77114" y="12633"/>
                    <a:pt x="75341" y="9638"/>
                    <a:pt x="73067" y="7210"/>
                  </a:cubicBezTo>
                  <a:cubicBezTo>
                    <a:pt x="68842" y="2692"/>
                    <a:pt x="62505" y="1"/>
                    <a:pt x="5612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692" name="Google Shape;692;p13"/>
            <p:cNvGrpSpPr/>
            <p:nvPr/>
          </p:nvGrpSpPr>
          <p:grpSpPr>
            <a:xfrm>
              <a:off x="8316797" y="3456006"/>
              <a:ext cx="959470" cy="1525295"/>
              <a:chOff x="5058500" y="579525"/>
              <a:chExt cx="453500" cy="720975"/>
            </a:xfrm>
          </p:grpSpPr>
          <p:sp>
            <p:nvSpPr>
              <p:cNvPr id="693" name="Google Shape;693;p13"/>
              <p:cNvSpPr/>
              <p:nvPr/>
            </p:nvSpPr>
            <p:spPr>
              <a:xfrm>
                <a:off x="5180725" y="579525"/>
                <a:ext cx="208850" cy="142650"/>
              </a:xfrm>
              <a:custGeom>
                <a:avLst/>
                <a:gdLst/>
                <a:ahLst/>
                <a:cxnLst/>
                <a:rect l="l" t="t" r="r" b="b"/>
                <a:pathLst>
                  <a:path w="8354" h="5706" extrusionOk="0">
                    <a:moveTo>
                      <a:pt x="4181" y="1"/>
                    </a:moveTo>
                    <a:cubicBezTo>
                      <a:pt x="3851" y="1"/>
                      <a:pt x="3521" y="132"/>
                      <a:pt x="3335" y="395"/>
                    </a:cubicBezTo>
                    <a:lnTo>
                      <a:pt x="3327" y="395"/>
                    </a:lnTo>
                    <a:lnTo>
                      <a:pt x="1854" y="2459"/>
                    </a:lnTo>
                    <a:lnTo>
                      <a:pt x="381" y="4515"/>
                    </a:lnTo>
                    <a:cubicBezTo>
                      <a:pt x="0" y="5042"/>
                      <a:pt x="478" y="5705"/>
                      <a:pt x="1231" y="5705"/>
                    </a:cubicBezTo>
                    <a:lnTo>
                      <a:pt x="7131" y="5705"/>
                    </a:lnTo>
                    <a:cubicBezTo>
                      <a:pt x="7884" y="5705"/>
                      <a:pt x="8354" y="5050"/>
                      <a:pt x="7981" y="4515"/>
                    </a:cubicBezTo>
                    <a:lnTo>
                      <a:pt x="6500" y="2459"/>
                    </a:lnTo>
                    <a:lnTo>
                      <a:pt x="5027" y="395"/>
                    </a:lnTo>
                    <a:cubicBezTo>
                      <a:pt x="4841" y="132"/>
                      <a:pt x="4511" y="1"/>
                      <a:pt x="4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4" name="Google Shape;694;p13"/>
              <p:cNvSpPr/>
              <p:nvPr/>
            </p:nvSpPr>
            <p:spPr>
              <a:xfrm>
                <a:off x="5266525" y="600400"/>
                <a:ext cx="15000" cy="18575"/>
              </a:xfrm>
              <a:custGeom>
                <a:avLst/>
                <a:gdLst/>
                <a:ahLst/>
                <a:cxnLst/>
                <a:rect l="l" t="t" r="r" b="b"/>
                <a:pathLst>
                  <a:path w="600" h="743" extrusionOk="0">
                    <a:moveTo>
                      <a:pt x="507" y="0"/>
                    </a:moveTo>
                    <a:cubicBezTo>
                      <a:pt x="480" y="0"/>
                      <a:pt x="453" y="13"/>
                      <a:pt x="437" y="38"/>
                    </a:cubicBezTo>
                    <a:lnTo>
                      <a:pt x="33" y="605"/>
                    </a:lnTo>
                    <a:cubicBezTo>
                      <a:pt x="0" y="645"/>
                      <a:pt x="8" y="694"/>
                      <a:pt x="49" y="726"/>
                    </a:cubicBezTo>
                    <a:cubicBezTo>
                      <a:pt x="65" y="734"/>
                      <a:pt x="81" y="742"/>
                      <a:pt x="97" y="742"/>
                    </a:cubicBezTo>
                    <a:cubicBezTo>
                      <a:pt x="122" y="742"/>
                      <a:pt x="146" y="726"/>
                      <a:pt x="162" y="702"/>
                    </a:cubicBezTo>
                    <a:lnTo>
                      <a:pt x="575" y="135"/>
                    </a:lnTo>
                    <a:cubicBezTo>
                      <a:pt x="599" y="95"/>
                      <a:pt x="591" y="46"/>
                      <a:pt x="551" y="14"/>
                    </a:cubicBezTo>
                    <a:cubicBezTo>
                      <a:pt x="539" y="5"/>
                      <a:pt x="523" y="0"/>
                      <a:pt x="5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5" name="Google Shape;695;p13"/>
              <p:cNvSpPr/>
              <p:nvPr/>
            </p:nvSpPr>
            <p:spPr>
              <a:xfrm>
                <a:off x="5227050" y="623850"/>
                <a:ext cx="37875" cy="50350"/>
              </a:xfrm>
              <a:custGeom>
                <a:avLst/>
                <a:gdLst/>
                <a:ahLst/>
                <a:cxnLst/>
                <a:rect l="l" t="t" r="r" b="b"/>
                <a:pathLst>
                  <a:path w="1515" h="2014" extrusionOk="0">
                    <a:moveTo>
                      <a:pt x="1416" y="1"/>
                    </a:moveTo>
                    <a:cubicBezTo>
                      <a:pt x="1390" y="1"/>
                      <a:pt x="1364" y="11"/>
                      <a:pt x="1345" y="31"/>
                    </a:cubicBezTo>
                    <a:lnTo>
                      <a:pt x="25" y="1876"/>
                    </a:lnTo>
                    <a:cubicBezTo>
                      <a:pt x="1" y="1917"/>
                      <a:pt x="9" y="1965"/>
                      <a:pt x="41" y="1998"/>
                    </a:cubicBezTo>
                    <a:cubicBezTo>
                      <a:pt x="58" y="2006"/>
                      <a:pt x="74" y="2014"/>
                      <a:pt x="90" y="2014"/>
                    </a:cubicBezTo>
                    <a:lnTo>
                      <a:pt x="98" y="2014"/>
                    </a:lnTo>
                    <a:cubicBezTo>
                      <a:pt x="122" y="2014"/>
                      <a:pt x="147" y="1998"/>
                      <a:pt x="163" y="1982"/>
                    </a:cubicBezTo>
                    <a:lnTo>
                      <a:pt x="1482" y="128"/>
                    </a:lnTo>
                    <a:cubicBezTo>
                      <a:pt x="1515" y="96"/>
                      <a:pt x="1498" y="39"/>
                      <a:pt x="1466" y="15"/>
                    </a:cubicBezTo>
                    <a:cubicBezTo>
                      <a:pt x="1450" y="5"/>
                      <a:pt x="1433" y="1"/>
                      <a:pt x="14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6" name="Google Shape;696;p13"/>
              <p:cNvSpPr/>
              <p:nvPr/>
            </p:nvSpPr>
            <p:spPr>
              <a:xfrm>
                <a:off x="5192650" y="728425"/>
                <a:ext cx="185200" cy="166950"/>
              </a:xfrm>
              <a:custGeom>
                <a:avLst/>
                <a:gdLst/>
                <a:ahLst/>
                <a:cxnLst/>
                <a:rect l="l" t="t" r="r" b="b"/>
                <a:pathLst>
                  <a:path w="7408" h="6678" extrusionOk="0">
                    <a:moveTo>
                      <a:pt x="1741" y="0"/>
                    </a:moveTo>
                    <a:cubicBezTo>
                      <a:pt x="778" y="0"/>
                      <a:pt x="1" y="777"/>
                      <a:pt x="1" y="1732"/>
                    </a:cubicBezTo>
                    <a:lnTo>
                      <a:pt x="1" y="4946"/>
                    </a:lnTo>
                    <a:cubicBezTo>
                      <a:pt x="1" y="5901"/>
                      <a:pt x="786" y="6678"/>
                      <a:pt x="1741" y="6678"/>
                    </a:cubicBezTo>
                    <a:lnTo>
                      <a:pt x="5667" y="6678"/>
                    </a:lnTo>
                    <a:cubicBezTo>
                      <a:pt x="6630" y="6678"/>
                      <a:pt x="7407" y="5901"/>
                      <a:pt x="7407" y="4946"/>
                    </a:cubicBezTo>
                    <a:lnTo>
                      <a:pt x="7407" y="1732"/>
                    </a:lnTo>
                    <a:cubicBezTo>
                      <a:pt x="7407" y="777"/>
                      <a:pt x="6630" y="0"/>
                      <a:pt x="5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7" name="Google Shape;697;p13"/>
              <p:cNvSpPr/>
              <p:nvPr/>
            </p:nvSpPr>
            <p:spPr>
              <a:xfrm>
                <a:off x="5210475" y="746625"/>
                <a:ext cx="4275" cy="84825"/>
              </a:xfrm>
              <a:custGeom>
                <a:avLst/>
                <a:gdLst/>
                <a:ahLst/>
                <a:cxnLst/>
                <a:rect l="l" t="t" r="r" b="b"/>
                <a:pathLst>
                  <a:path w="171" h="3393" extrusionOk="0">
                    <a:moveTo>
                      <a:pt x="81" y="1"/>
                    </a:moveTo>
                    <a:cubicBezTo>
                      <a:pt x="41" y="1"/>
                      <a:pt x="0" y="41"/>
                      <a:pt x="0" y="90"/>
                    </a:cubicBezTo>
                    <a:lnTo>
                      <a:pt x="0" y="3303"/>
                    </a:lnTo>
                    <a:cubicBezTo>
                      <a:pt x="0" y="3352"/>
                      <a:pt x="41" y="3392"/>
                      <a:pt x="81" y="3392"/>
                    </a:cubicBezTo>
                    <a:cubicBezTo>
                      <a:pt x="130" y="3392"/>
                      <a:pt x="170" y="3352"/>
                      <a:pt x="170" y="3303"/>
                    </a:cubicBezTo>
                    <a:lnTo>
                      <a:pt x="170" y="90"/>
                    </a:lnTo>
                    <a:cubicBezTo>
                      <a:pt x="170" y="41"/>
                      <a:pt x="130" y="1"/>
                      <a:pt x="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8" name="Google Shape;698;p13"/>
              <p:cNvSpPr/>
              <p:nvPr/>
            </p:nvSpPr>
            <p:spPr>
              <a:xfrm>
                <a:off x="5096750" y="901625"/>
                <a:ext cx="184975" cy="167175"/>
              </a:xfrm>
              <a:custGeom>
                <a:avLst/>
                <a:gdLst/>
                <a:ahLst/>
                <a:cxnLst/>
                <a:rect l="l" t="t" r="r" b="b"/>
                <a:pathLst>
                  <a:path w="7399" h="6687" extrusionOk="0">
                    <a:moveTo>
                      <a:pt x="1732" y="1"/>
                    </a:moveTo>
                    <a:cubicBezTo>
                      <a:pt x="777" y="1"/>
                      <a:pt x="0" y="778"/>
                      <a:pt x="0" y="1733"/>
                    </a:cubicBezTo>
                    <a:lnTo>
                      <a:pt x="0" y="4946"/>
                    </a:lnTo>
                    <a:cubicBezTo>
                      <a:pt x="0" y="5910"/>
                      <a:pt x="777" y="6687"/>
                      <a:pt x="1732" y="6687"/>
                    </a:cubicBezTo>
                    <a:lnTo>
                      <a:pt x="5666" y="6687"/>
                    </a:lnTo>
                    <a:cubicBezTo>
                      <a:pt x="6621" y="6687"/>
                      <a:pt x="7398" y="5910"/>
                      <a:pt x="7398" y="4946"/>
                    </a:cubicBezTo>
                    <a:lnTo>
                      <a:pt x="7398" y="1733"/>
                    </a:lnTo>
                    <a:cubicBezTo>
                      <a:pt x="7398" y="778"/>
                      <a:pt x="6621" y="1"/>
                      <a:pt x="56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9" name="Google Shape;699;p13"/>
              <p:cNvSpPr/>
              <p:nvPr/>
            </p:nvSpPr>
            <p:spPr>
              <a:xfrm>
                <a:off x="5114350" y="929550"/>
                <a:ext cx="4275" cy="62975"/>
              </a:xfrm>
              <a:custGeom>
                <a:avLst/>
                <a:gdLst/>
                <a:ahLst/>
                <a:cxnLst/>
                <a:rect l="l" t="t" r="r" b="b"/>
                <a:pathLst>
                  <a:path w="171" h="2519" extrusionOk="0">
                    <a:moveTo>
                      <a:pt x="89" y="1"/>
                    </a:moveTo>
                    <a:cubicBezTo>
                      <a:pt x="41" y="1"/>
                      <a:pt x="0" y="41"/>
                      <a:pt x="0" y="82"/>
                    </a:cubicBezTo>
                    <a:lnTo>
                      <a:pt x="0" y="2437"/>
                    </a:lnTo>
                    <a:cubicBezTo>
                      <a:pt x="0" y="2486"/>
                      <a:pt x="41" y="2518"/>
                      <a:pt x="89" y="2518"/>
                    </a:cubicBezTo>
                    <a:cubicBezTo>
                      <a:pt x="130" y="2518"/>
                      <a:pt x="170" y="2486"/>
                      <a:pt x="170" y="2437"/>
                    </a:cubicBezTo>
                    <a:lnTo>
                      <a:pt x="170" y="82"/>
                    </a:lnTo>
                    <a:cubicBezTo>
                      <a:pt x="170" y="41"/>
                      <a:pt x="130" y="1"/>
                      <a:pt x="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0" name="Google Shape;700;p13"/>
              <p:cNvSpPr/>
              <p:nvPr/>
            </p:nvSpPr>
            <p:spPr>
              <a:xfrm>
                <a:off x="5288775" y="901625"/>
                <a:ext cx="184975" cy="167175"/>
              </a:xfrm>
              <a:custGeom>
                <a:avLst/>
                <a:gdLst/>
                <a:ahLst/>
                <a:cxnLst/>
                <a:rect l="l" t="t" r="r" b="b"/>
                <a:pathLst>
                  <a:path w="7399" h="6687" extrusionOk="0">
                    <a:moveTo>
                      <a:pt x="1733" y="1"/>
                    </a:moveTo>
                    <a:cubicBezTo>
                      <a:pt x="778" y="1"/>
                      <a:pt x="1" y="778"/>
                      <a:pt x="1" y="1733"/>
                    </a:cubicBezTo>
                    <a:lnTo>
                      <a:pt x="1" y="4946"/>
                    </a:lnTo>
                    <a:cubicBezTo>
                      <a:pt x="1" y="5910"/>
                      <a:pt x="778" y="6687"/>
                      <a:pt x="1733" y="6687"/>
                    </a:cubicBezTo>
                    <a:lnTo>
                      <a:pt x="5667" y="6687"/>
                    </a:lnTo>
                    <a:cubicBezTo>
                      <a:pt x="6622" y="6687"/>
                      <a:pt x="7399" y="5910"/>
                      <a:pt x="7399" y="4946"/>
                    </a:cubicBezTo>
                    <a:lnTo>
                      <a:pt x="7399" y="1733"/>
                    </a:lnTo>
                    <a:cubicBezTo>
                      <a:pt x="7399" y="778"/>
                      <a:pt x="6622" y="1"/>
                      <a:pt x="56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1" name="Google Shape;701;p13"/>
              <p:cNvSpPr/>
              <p:nvPr/>
            </p:nvSpPr>
            <p:spPr>
              <a:xfrm>
                <a:off x="5306575" y="957075"/>
                <a:ext cx="4075" cy="45150"/>
              </a:xfrm>
              <a:custGeom>
                <a:avLst/>
                <a:gdLst/>
                <a:ahLst/>
                <a:cxnLst/>
                <a:rect l="l" t="t" r="r" b="b"/>
                <a:pathLst>
                  <a:path w="163" h="1806" extrusionOk="0">
                    <a:moveTo>
                      <a:pt x="82" y="1"/>
                    </a:moveTo>
                    <a:cubicBezTo>
                      <a:pt x="33" y="1"/>
                      <a:pt x="1" y="33"/>
                      <a:pt x="1" y="82"/>
                    </a:cubicBezTo>
                    <a:lnTo>
                      <a:pt x="1" y="1725"/>
                    </a:lnTo>
                    <a:cubicBezTo>
                      <a:pt x="1" y="1765"/>
                      <a:pt x="33" y="1806"/>
                      <a:pt x="82" y="1806"/>
                    </a:cubicBezTo>
                    <a:cubicBezTo>
                      <a:pt x="130" y="1806"/>
                      <a:pt x="163" y="1765"/>
                      <a:pt x="163" y="1725"/>
                    </a:cubicBezTo>
                    <a:lnTo>
                      <a:pt x="163" y="82"/>
                    </a:lnTo>
                    <a:cubicBezTo>
                      <a:pt x="163" y="33"/>
                      <a:pt x="130"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2" name="Google Shape;702;p13"/>
              <p:cNvSpPr/>
              <p:nvPr/>
            </p:nvSpPr>
            <p:spPr>
              <a:xfrm>
                <a:off x="5306575" y="931575"/>
                <a:ext cx="4075" cy="17425"/>
              </a:xfrm>
              <a:custGeom>
                <a:avLst/>
                <a:gdLst/>
                <a:ahLst/>
                <a:cxnLst/>
                <a:rect l="l" t="t" r="r" b="b"/>
                <a:pathLst>
                  <a:path w="163" h="697" extrusionOk="0">
                    <a:moveTo>
                      <a:pt x="82" y="1"/>
                    </a:moveTo>
                    <a:cubicBezTo>
                      <a:pt x="33" y="1"/>
                      <a:pt x="1" y="33"/>
                      <a:pt x="1" y="82"/>
                    </a:cubicBezTo>
                    <a:lnTo>
                      <a:pt x="1" y="608"/>
                    </a:lnTo>
                    <a:cubicBezTo>
                      <a:pt x="1" y="656"/>
                      <a:pt x="33" y="697"/>
                      <a:pt x="82" y="697"/>
                    </a:cubicBezTo>
                    <a:cubicBezTo>
                      <a:pt x="130" y="697"/>
                      <a:pt x="163" y="656"/>
                      <a:pt x="163" y="608"/>
                    </a:cubicBezTo>
                    <a:lnTo>
                      <a:pt x="163" y="82"/>
                    </a:lnTo>
                    <a:cubicBezTo>
                      <a:pt x="163" y="33"/>
                      <a:pt x="130" y="1"/>
                      <a:pt x="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3" name="Google Shape;703;p13"/>
              <p:cNvSpPr/>
              <p:nvPr/>
            </p:nvSpPr>
            <p:spPr>
              <a:xfrm>
                <a:off x="5058500" y="1076675"/>
                <a:ext cx="453500" cy="223825"/>
              </a:xfrm>
              <a:custGeom>
                <a:avLst/>
                <a:gdLst/>
                <a:ahLst/>
                <a:cxnLst/>
                <a:rect l="l" t="t" r="r" b="b"/>
                <a:pathLst>
                  <a:path w="18140" h="8953" extrusionOk="0">
                    <a:moveTo>
                      <a:pt x="1587" y="0"/>
                    </a:moveTo>
                    <a:cubicBezTo>
                      <a:pt x="713" y="0"/>
                      <a:pt x="0" y="713"/>
                      <a:pt x="0" y="1587"/>
                    </a:cubicBezTo>
                    <a:lnTo>
                      <a:pt x="0" y="7366"/>
                    </a:lnTo>
                    <a:cubicBezTo>
                      <a:pt x="0" y="8240"/>
                      <a:pt x="713" y="8952"/>
                      <a:pt x="1587" y="8952"/>
                    </a:cubicBezTo>
                    <a:lnTo>
                      <a:pt x="4679" y="8952"/>
                    </a:lnTo>
                    <a:cubicBezTo>
                      <a:pt x="4663" y="8807"/>
                      <a:pt x="4655" y="8669"/>
                      <a:pt x="4655" y="8523"/>
                    </a:cubicBezTo>
                    <a:cubicBezTo>
                      <a:pt x="4655" y="6306"/>
                      <a:pt x="6630" y="4501"/>
                      <a:pt x="9066" y="4501"/>
                    </a:cubicBezTo>
                    <a:cubicBezTo>
                      <a:pt x="11510" y="4501"/>
                      <a:pt x="13485" y="6306"/>
                      <a:pt x="13485" y="8523"/>
                    </a:cubicBezTo>
                    <a:cubicBezTo>
                      <a:pt x="13485" y="8669"/>
                      <a:pt x="13477" y="8807"/>
                      <a:pt x="13461" y="8952"/>
                    </a:cubicBezTo>
                    <a:lnTo>
                      <a:pt x="16553" y="8952"/>
                    </a:lnTo>
                    <a:cubicBezTo>
                      <a:pt x="17427" y="8952"/>
                      <a:pt x="18139" y="8240"/>
                      <a:pt x="18139" y="7366"/>
                    </a:cubicBezTo>
                    <a:lnTo>
                      <a:pt x="18139" y="1587"/>
                    </a:lnTo>
                    <a:cubicBezTo>
                      <a:pt x="18139" y="713"/>
                      <a:pt x="17427" y="0"/>
                      <a:pt x="16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04" name="Google Shape;704;p13"/>
            <p:cNvGrpSpPr/>
            <p:nvPr/>
          </p:nvGrpSpPr>
          <p:grpSpPr>
            <a:xfrm>
              <a:off x="7289251" y="4125726"/>
              <a:ext cx="467641" cy="661187"/>
              <a:chOff x="4720775" y="983425"/>
              <a:chExt cx="257625" cy="364250"/>
            </a:xfrm>
          </p:grpSpPr>
          <p:sp>
            <p:nvSpPr>
              <p:cNvPr id="705" name="Google Shape;705;p13"/>
              <p:cNvSpPr/>
              <p:nvPr/>
            </p:nvSpPr>
            <p:spPr>
              <a:xfrm>
                <a:off x="4856950" y="1185800"/>
                <a:ext cx="119625" cy="161875"/>
              </a:xfrm>
              <a:custGeom>
                <a:avLst/>
                <a:gdLst/>
                <a:ahLst/>
                <a:cxnLst/>
                <a:rect l="l" t="t" r="r" b="b"/>
                <a:pathLst>
                  <a:path w="4785" h="6475" extrusionOk="0">
                    <a:moveTo>
                      <a:pt x="1203" y="0"/>
                    </a:moveTo>
                    <a:cubicBezTo>
                      <a:pt x="1094" y="0"/>
                      <a:pt x="985" y="26"/>
                      <a:pt x="883" y="79"/>
                    </a:cubicBezTo>
                    <a:lnTo>
                      <a:pt x="842" y="95"/>
                    </a:lnTo>
                    <a:lnTo>
                      <a:pt x="511" y="265"/>
                    </a:lnTo>
                    <a:lnTo>
                      <a:pt x="470" y="289"/>
                    </a:lnTo>
                    <a:cubicBezTo>
                      <a:pt x="146" y="451"/>
                      <a:pt x="1" y="848"/>
                      <a:pt x="138" y="1188"/>
                    </a:cubicBezTo>
                    <a:lnTo>
                      <a:pt x="2097" y="6020"/>
                    </a:lnTo>
                    <a:cubicBezTo>
                      <a:pt x="2215" y="6303"/>
                      <a:pt x="2488" y="6475"/>
                      <a:pt x="2768" y="6475"/>
                    </a:cubicBezTo>
                    <a:cubicBezTo>
                      <a:pt x="2872" y="6475"/>
                      <a:pt x="2978" y="6451"/>
                      <a:pt x="3076" y="6400"/>
                    </a:cubicBezTo>
                    <a:lnTo>
                      <a:pt x="4299" y="5777"/>
                    </a:lnTo>
                    <a:cubicBezTo>
                      <a:pt x="4663" y="5591"/>
                      <a:pt x="4784" y="5122"/>
                      <a:pt x="4566" y="4757"/>
                    </a:cubicBezTo>
                    <a:lnTo>
                      <a:pt x="1806" y="338"/>
                    </a:lnTo>
                    <a:cubicBezTo>
                      <a:pt x="1672" y="121"/>
                      <a:pt x="1440" y="0"/>
                      <a:pt x="1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6" name="Google Shape;706;p13"/>
              <p:cNvSpPr/>
              <p:nvPr/>
            </p:nvSpPr>
            <p:spPr>
              <a:xfrm>
                <a:off x="4720775" y="983425"/>
                <a:ext cx="257625" cy="275425"/>
              </a:xfrm>
              <a:custGeom>
                <a:avLst/>
                <a:gdLst/>
                <a:ahLst/>
                <a:cxnLst/>
                <a:rect l="l" t="t" r="r" b="b"/>
                <a:pathLst>
                  <a:path w="10305" h="11017" extrusionOk="0">
                    <a:moveTo>
                      <a:pt x="2913" y="1"/>
                    </a:moveTo>
                    <a:cubicBezTo>
                      <a:pt x="2587" y="1"/>
                      <a:pt x="2283" y="68"/>
                      <a:pt x="2008" y="209"/>
                    </a:cubicBezTo>
                    <a:cubicBezTo>
                      <a:pt x="0" y="1229"/>
                      <a:pt x="243" y="5770"/>
                      <a:pt x="2493" y="10546"/>
                    </a:cubicBezTo>
                    <a:cubicBezTo>
                      <a:pt x="2628" y="10839"/>
                      <a:pt x="2905" y="11017"/>
                      <a:pt x="3169" y="11017"/>
                    </a:cubicBezTo>
                    <a:cubicBezTo>
                      <a:pt x="3254" y="11017"/>
                      <a:pt x="3339" y="10998"/>
                      <a:pt x="3416" y="10958"/>
                    </a:cubicBezTo>
                    <a:lnTo>
                      <a:pt x="9883" y="7664"/>
                    </a:lnTo>
                    <a:cubicBezTo>
                      <a:pt x="10207" y="7502"/>
                      <a:pt x="10304" y="7049"/>
                      <a:pt x="10094" y="6668"/>
                    </a:cubicBezTo>
                    <a:cubicBezTo>
                      <a:pt x="7894" y="2681"/>
                      <a:pt x="4965" y="1"/>
                      <a:pt x="29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7" name="Google Shape;707;p13"/>
              <p:cNvSpPr/>
              <p:nvPr/>
            </p:nvSpPr>
            <p:spPr>
              <a:xfrm>
                <a:off x="4803725" y="1172825"/>
                <a:ext cx="166575" cy="86800"/>
              </a:xfrm>
              <a:custGeom>
                <a:avLst/>
                <a:gdLst/>
                <a:ahLst/>
                <a:cxnLst/>
                <a:rect l="l" t="t" r="r" b="b"/>
                <a:pathLst>
                  <a:path w="6663" h="3472" extrusionOk="0">
                    <a:moveTo>
                      <a:pt x="6565" y="1"/>
                    </a:moveTo>
                    <a:cubicBezTo>
                      <a:pt x="6554" y="1"/>
                      <a:pt x="6543" y="3"/>
                      <a:pt x="6533" y="7"/>
                    </a:cubicBezTo>
                    <a:lnTo>
                      <a:pt x="58" y="3309"/>
                    </a:lnTo>
                    <a:cubicBezTo>
                      <a:pt x="17" y="3334"/>
                      <a:pt x="1" y="3382"/>
                      <a:pt x="25" y="3423"/>
                    </a:cubicBezTo>
                    <a:cubicBezTo>
                      <a:pt x="41" y="3455"/>
                      <a:pt x="66" y="3471"/>
                      <a:pt x="98" y="3471"/>
                    </a:cubicBezTo>
                    <a:cubicBezTo>
                      <a:pt x="114" y="3471"/>
                      <a:pt x="122" y="3463"/>
                      <a:pt x="139" y="3463"/>
                    </a:cubicBezTo>
                    <a:lnTo>
                      <a:pt x="6606" y="161"/>
                    </a:lnTo>
                    <a:cubicBezTo>
                      <a:pt x="6646" y="137"/>
                      <a:pt x="6662" y="88"/>
                      <a:pt x="6638" y="48"/>
                    </a:cubicBezTo>
                    <a:cubicBezTo>
                      <a:pt x="6626" y="18"/>
                      <a:pt x="6596" y="1"/>
                      <a:pt x="6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8" name="Google Shape;708;p13"/>
              <p:cNvSpPr/>
              <p:nvPr/>
            </p:nvSpPr>
            <p:spPr>
              <a:xfrm>
                <a:off x="4752550" y="1070000"/>
                <a:ext cx="31575" cy="125275"/>
              </a:xfrm>
              <a:custGeom>
                <a:avLst/>
                <a:gdLst/>
                <a:ahLst/>
                <a:cxnLst/>
                <a:rect l="l" t="t" r="r" b="b"/>
                <a:pathLst>
                  <a:path w="1263" h="5011" extrusionOk="0">
                    <a:moveTo>
                      <a:pt x="130" y="0"/>
                    </a:moveTo>
                    <a:cubicBezTo>
                      <a:pt x="81" y="0"/>
                      <a:pt x="49" y="33"/>
                      <a:pt x="41" y="81"/>
                    </a:cubicBezTo>
                    <a:cubicBezTo>
                      <a:pt x="0" y="1441"/>
                      <a:pt x="372" y="3173"/>
                      <a:pt x="1093" y="4954"/>
                    </a:cubicBezTo>
                    <a:cubicBezTo>
                      <a:pt x="1101" y="4986"/>
                      <a:pt x="1133" y="5010"/>
                      <a:pt x="1166" y="5010"/>
                    </a:cubicBezTo>
                    <a:cubicBezTo>
                      <a:pt x="1174" y="5010"/>
                      <a:pt x="1190" y="5010"/>
                      <a:pt x="1198" y="5002"/>
                    </a:cubicBezTo>
                    <a:cubicBezTo>
                      <a:pt x="1239" y="4986"/>
                      <a:pt x="1263" y="4938"/>
                      <a:pt x="1247" y="4897"/>
                    </a:cubicBezTo>
                    <a:cubicBezTo>
                      <a:pt x="534" y="3133"/>
                      <a:pt x="170" y="1425"/>
                      <a:pt x="211" y="81"/>
                    </a:cubicBezTo>
                    <a:cubicBezTo>
                      <a:pt x="211" y="33"/>
                      <a:pt x="178" y="0"/>
                      <a:pt x="1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9" name="Google Shape;709;p13"/>
              <p:cNvSpPr/>
              <p:nvPr/>
            </p:nvSpPr>
            <p:spPr>
              <a:xfrm>
                <a:off x="4755375" y="1030850"/>
                <a:ext cx="10750" cy="24000"/>
              </a:xfrm>
              <a:custGeom>
                <a:avLst/>
                <a:gdLst/>
                <a:ahLst/>
                <a:cxnLst/>
                <a:rect l="l" t="t" r="r" b="b"/>
                <a:pathLst>
                  <a:path w="430" h="960" extrusionOk="0">
                    <a:moveTo>
                      <a:pt x="326" y="1"/>
                    </a:moveTo>
                    <a:cubicBezTo>
                      <a:pt x="296" y="1"/>
                      <a:pt x="268" y="19"/>
                      <a:pt x="251" y="53"/>
                    </a:cubicBezTo>
                    <a:cubicBezTo>
                      <a:pt x="146" y="287"/>
                      <a:pt x="65" y="554"/>
                      <a:pt x="9" y="862"/>
                    </a:cubicBezTo>
                    <a:cubicBezTo>
                      <a:pt x="0" y="911"/>
                      <a:pt x="33" y="951"/>
                      <a:pt x="73" y="959"/>
                    </a:cubicBezTo>
                    <a:lnTo>
                      <a:pt x="89" y="959"/>
                    </a:lnTo>
                    <a:cubicBezTo>
                      <a:pt x="130" y="959"/>
                      <a:pt x="162" y="935"/>
                      <a:pt x="170" y="894"/>
                    </a:cubicBezTo>
                    <a:cubicBezTo>
                      <a:pt x="227" y="603"/>
                      <a:pt x="308" y="344"/>
                      <a:pt x="405" y="117"/>
                    </a:cubicBezTo>
                    <a:cubicBezTo>
                      <a:pt x="429" y="77"/>
                      <a:pt x="405" y="28"/>
                      <a:pt x="365" y="12"/>
                    </a:cubicBezTo>
                    <a:cubicBezTo>
                      <a:pt x="352" y="5"/>
                      <a:pt x="33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710" name="Google Shape;710;p13"/>
          <p:cNvGrpSpPr/>
          <p:nvPr/>
        </p:nvGrpSpPr>
        <p:grpSpPr>
          <a:xfrm>
            <a:off x="-537682" y="516802"/>
            <a:ext cx="1244266" cy="3488167"/>
            <a:chOff x="-403262" y="387600"/>
            <a:chExt cx="933200" cy="2616125"/>
          </a:xfrm>
        </p:grpSpPr>
        <p:sp>
          <p:nvSpPr>
            <p:cNvPr id="711" name="Google Shape;711;p13"/>
            <p:cNvSpPr/>
            <p:nvPr/>
          </p:nvSpPr>
          <p:spPr>
            <a:xfrm>
              <a:off x="476888" y="2263317"/>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2" name="Google Shape;712;p13"/>
            <p:cNvSpPr/>
            <p:nvPr/>
          </p:nvSpPr>
          <p:spPr>
            <a:xfrm>
              <a:off x="278566" y="29480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3" name="Google Shape;713;p13"/>
            <p:cNvSpPr/>
            <p:nvPr/>
          </p:nvSpPr>
          <p:spPr>
            <a:xfrm>
              <a:off x="334241" y="38760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4" name="Google Shape;714;p13"/>
            <p:cNvSpPr/>
            <p:nvPr/>
          </p:nvSpPr>
          <p:spPr>
            <a:xfrm>
              <a:off x="-403262" y="1181683"/>
              <a:ext cx="904975" cy="449275"/>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715" name="Google Shape;715;p13"/>
          <p:cNvGrpSpPr/>
          <p:nvPr/>
        </p:nvGrpSpPr>
        <p:grpSpPr>
          <a:xfrm>
            <a:off x="11441785" y="-88699"/>
            <a:ext cx="1190917" cy="3498700"/>
            <a:chOff x="8581338" y="-66525"/>
            <a:chExt cx="893188" cy="2624025"/>
          </a:xfrm>
        </p:grpSpPr>
        <p:sp>
          <p:nvSpPr>
            <p:cNvPr id="716" name="Google Shape;716;p13"/>
            <p:cNvSpPr/>
            <p:nvPr/>
          </p:nvSpPr>
          <p:spPr>
            <a:xfrm>
              <a:off x="8581338" y="17014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7" name="Google Shape;717;p13"/>
            <p:cNvSpPr/>
            <p:nvPr/>
          </p:nvSpPr>
          <p:spPr>
            <a:xfrm>
              <a:off x="8625716" y="23973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8" name="Google Shape;718;p13"/>
            <p:cNvSpPr/>
            <p:nvPr/>
          </p:nvSpPr>
          <p:spPr>
            <a:xfrm>
              <a:off x="8771809" y="997717"/>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9" name="Google Shape;719;p13"/>
            <p:cNvSpPr/>
            <p:nvPr/>
          </p:nvSpPr>
          <p:spPr>
            <a:xfrm>
              <a:off x="8776025" y="-66525"/>
              <a:ext cx="698500" cy="454125"/>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726929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accent1"/>
        </a:solidFill>
        <a:effectLst/>
      </p:bgPr>
    </p:bg>
    <p:spTree>
      <p:nvGrpSpPr>
        <p:cNvPr id="1" name="Shape 1292"/>
        <p:cNvGrpSpPr/>
        <p:nvPr/>
      </p:nvGrpSpPr>
      <p:grpSpPr>
        <a:xfrm>
          <a:off x="0" y="0"/>
          <a:ext cx="0" cy="0"/>
          <a:chOff x="0" y="0"/>
          <a:chExt cx="0" cy="0"/>
        </a:xfrm>
      </p:grpSpPr>
      <p:sp>
        <p:nvSpPr>
          <p:cNvPr id="1293" name="Google Shape;1293;p24"/>
          <p:cNvSpPr txBox="1">
            <a:spLocks noGrp="1"/>
          </p:cNvSpPr>
          <p:nvPr>
            <p:ph type="subTitle" idx="1"/>
          </p:nvPr>
        </p:nvSpPr>
        <p:spPr>
          <a:xfrm>
            <a:off x="3319601" y="3534620"/>
            <a:ext cx="5552800" cy="135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261"/>
            </a:lvl1pPr>
            <a:lvl2pPr lvl="1" algn="ctr" rtl="0">
              <a:spcBef>
                <a:spcPts val="0"/>
              </a:spcBef>
              <a:spcAft>
                <a:spcPts val="0"/>
              </a:spcAft>
              <a:buNone/>
              <a:defRPr sz="2261"/>
            </a:lvl2pPr>
            <a:lvl3pPr lvl="2" algn="ctr" rtl="0">
              <a:spcBef>
                <a:spcPts val="0"/>
              </a:spcBef>
              <a:spcAft>
                <a:spcPts val="0"/>
              </a:spcAft>
              <a:buNone/>
              <a:defRPr sz="2261"/>
            </a:lvl3pPr>
            <a:lvl4pPr lvl="3" algn="ctr" rtl="0">
              <a:spcBef>
                <a:spcPts val="0"/>
              </a:spcBef>
              <a:spcAft>
                <a:spcPts val="0"/>
              </a:spcAft>
              <a:buNone/>
              <a:defRPr sz="2261"/>
            </a:lvl4pPr>
            <a:lvl5pPr lvl="4" algn="ctr" rtl="0">
              <a:spcBef>
                <a:spcPts val="0"/>
              </a:spcBef>
              <a:spcAft>
                <a:spcPts val="0"/>
              </a:spcAft>
              <a:buNone/>
              <a:defRPr sz="2261"/>
            </a:lvl5pPr>
            <a:lvl6pPr lvl="5" algn="ctr" rtl="0">
              <a:spcBef>
                <a:spcPts val="0"/>
              </a:spcBef>
              <a:spcAft>
                <a:spcPts val="0"/>
              </a:spcAft>
              <a:buNone/>
              <a:defRPr sz="2261"/>
            </a:lvl6pPr>
            <a:lvl7pPr lvl="6" algn="ctr" rtl="0">
              <a:spcBef>
                <a:spcPts val="0"/>
              </a:spcBef>
              <a:spcAft>
                <a:spcPts val="0"/>
              </a:spcAft>
              <a:buNone/>
              <a:defRPr sz="2261"/>
            </a:lvl7pPr>
            <a:lvl8pPr lvl="7" algn="ctr" rtl="0">
              <a:spcBef>
                <a:spcPts val="0"/>
              </a:spcBef>
              <a:spcAft>
                <a:spcPts val="0"/>
              </a:spcAft>
              <a:buNone/>
              <a:defRPr sz="2261"/>
            </a:lvl8pPr>
            <a:lvl9pPr lvl="8" algn="ctr" rtl="0">
              <a:spcBef>
                <a:spcPts val="0"/>
              </a:spcBef>
              <a:spcAft>
                <a:spcPts val="0"/>
              </a:spcAft>
              <a:buNone/>
              <a:defRPr sz="2261"/>
            </a:lvl9pPr>
          </a:lstStyle>
          <a:p>
            <a:endParaRPr/>
          </a:p>
        </p:txBody>
      </p:sp>
      <p:sp>
        <p:nvSpPr>
          <p:cNvPr id="1294" name="Google Shape;1294;p24"/>
          <p:cNvSpPr txBox="1">
            <a:spLocks noGrp="1"/>
          </p:cNvSpPr>
          <p:nvPr>
            <p:ph type="title"/>
          </p:nvPr>
        </p:nvSpPr>
        <p:spPr>
          <a:xfrm>
            <a:off x="3319601" y="1854317"/>
            <a:ext cx="5552800" cy="166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500"/>
              <a:buNone/>
              <a:defRPr sz="11305">
                <a:solidFill>
                  <a:schemeClr val="accent2"/>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grpSp>
        <p:nvGrpSpPr>
          <p:cNvPr id="1295" name="Google Shape;1295;p24"/>
          <p:cNvGrpSpPr/>
          <p:nvPr/>
        </p:nvGrpSpPr>
        <p:grpSpPr>
          <a:xfrm>
            <a:off x="8169344" y="5866984"/>
            <a:ext cx="3308491" cy="991005"/>
            <a:chOff x="3846325" y="4177475"/>
            <a:chExt cx="2032575" cy="608825"/>
          </a:xfrm>
        </p:grpSpPr>
        <p:sp>
          <p:nvSpPr>
            <p:cNvPr id="1296" name="Google Shape;1296;p24"/>
            <p:cNvSpPr/>
            <p:nvPr/>
          </p:nvSpPr>
          <p:spPr>
            <a:xfrm>
              <a:off x="3846325" y="4177475"/>
              <a:ext cx="2032575" cy="608825"/>
            </a:xfrm>
            <a:custGeom>
              <a:avLst/>
              <a:gdLst/>
              <a:ahLst/>
              <a:cxnLst/>
              <a:rect l="l" t="t" r="r" b="b"/>
              <a:pathLst>
                <a:path w="81303" h="24353" extrusionOk="0">
                  <a:moveTo>
                    <a:pt x="40295" y="0"/>
                  </a:moveTo>
                  <a:cubicBezTo>
                    <a:pt x="39709" y="0"/>
                    <a:pt x="39124" y="27"/>
                    <a:pt x="38544" y="80"/>
                  </a:cubicBezTo>
                  <a:cubicBezTo>
                    <a:pt x="38465" y="106"/>
                    <a:pt x="38387" y="106"/>
                    <a:pt x="38334" y="106"/>
                  </a:cubicBezTo>
                  <a:cubicBezTo>
                    <a:pt x="36789" y="290"/>
                    <a:pt x="35271" y="682"/>
                    <a:pt x="33857" y="1258"/>
                  </a:cubicBezTo>
                  <a:cubicBezTo>
                    <a:pt x="33830" y="1285"/>
                    <a:pt x="33804" y="1285"/>
                    <a:pt x="33752" y="1285"/>
                  </a:cubicBezTo>
                  <a:cubicBezTo>
                    <a:pt x="33464" y="1416"/>
                    <a:pt x="33150" y="1546"/>
                    <a:pt x="32862" y="1704"/>
                  </a:cubicBezTo>
                  <a:cubicBezTo>
                    <a:pt x="32809" y="1730"/>
                    <a:pt x="32731" y="1756"/>
                    <a:pt x="32678" y="1782"/>
                  </a:cubicBezTo>
                  <a:cubicBezTo>
                    <a:pt x="30872" y="2672"/>
                    <a:pt x="29222" y="3877"/>
                    <a:pt x="27887" y="5369"/>
                  </a:cubicBezTo>
                  <a:cubicBezTo>
                    <a:pt x="27834" y="5422"/>
                    <a:pt x="27782" y="5500"/>
                    <a:pt x="27729" y="5553"/>
                  </a:cubicBezTo>
                  <a:cubicBezTo>
                    <a:pt x="27206" y="6129"/>
                    <a:pt x="26761" y="6757"/>
                    <a:pt x="26342" y="7438"/>
                  </a:cubicBezTo>
                  <a:cubicBezTo>
                    <a:pt x="26316" y="7464"/>
                    <a:pt x="26289" y="7490"/>
                    <a:pt x="26289" y="7543"/>
                  </a:cubicBezTo>
                  <a:cubicBezTo>
                    <a:pt x="26158" y="7700"/>
                    <a:pt x="26080" y="7883"/>
                    <a:pt x="25975" y="8066"/>
                  </a:cubicBezTo>
                  <a:cubicBezTo>
                    <a:pt x="25190" y="9506"/>
                    <a:pt x="24561" y="11208"/>
                    <a:pt x="23671" y="12596"/>
                  </a:cubicBezTo>
                  <a:lnTo>
                    <a:pt x="23514" y="12806"/>
                  </a:lnTo>
                  <a:cubicBezTo>
                    <a:pt x="22859" y="13774"/>
                    <a:pt x="22074" y="14560"/>
                    <a:pt x="20974" y="15005"/>
                  </a:cubicBezTo>
                  <a:cubicBezTo>
                    <a:pt x="20384" y="15241"/>
                    <a:pt x="19794" y="15349"/>
                    <a:pt x="19185" y="15349"/>
                  </a:cubicBezTo>
                  <a:cubicBezTo>
                    <a:pt x="19118" y="15349"/>
                    <a:pt x="19051" y="15348"/>
                    <a:pt x="18984" y="15346"/>
                  </a:cubicBezTo>
                  <a:lnTo>
                    <a:pt x="18879" y="15346"/>
                  </a:lnTo>
                  <a:cubicBezTo>
                    <a:pt x="18486" y="15346"/>
                    <a:pt x="18094" y="15293"/>
                    <a:pt x="17675" y="15215"/>
                  </a:cubicBezTo>
                  <a:cubicBezTo>
                    <a:pt x="17596" y="15215"/>
                    <a:pt x="17544" y="15188"/>
                    <a:pt x="17465" y="15188"/>
                  </a:cubicBezTo>
                  <a:cubicBezTo>
                    <a:pt x="15868" y="14874"/>
                    <a:pt x="14245" y="14220"/>
                    <a:pt x="12647" y="13905"/>
                  </a:cubicBezTo>
                  <a:cubicBezTo>
                    <a:pt x="11940" y="13774"/>
                    <a:pt x="11233" y="13722"/>
                    <a:pt x="10526" y="13722"/>
                  </a:cubicBezTo>
                  <a:cubicBezTo>
                    <a:pt x="10448" y="13722"/>
                    <a:pt x="10369" y="13722"/>
                    <a:pt x="10317" y="13748"/>
                  </a:cubicBezTo>
                  <a:cubicBezTo>
                    <a:pt x="9741" y="13748"/>
                    <a:pt x="9191" y="13827"/>
                    <a:pt x="8641" y="13932"/>
                  </a:cubicBezTo>
                  <a:cubicBezTo>
                    <a:pt x="8615" y="13932"/>
                    <a:pt x="8589" y="13958"/>
                    <a:pt x="8563" y="13958"/>
                  </a:cubicBezTo>
                  <a:cubicBezTo>
                    <a:pt x="6442" y="14377"/>
                    <a:pt x="4478" y="15424"/>
                    <a:pt x="2985" y="16969"/>
                  </a:cubicBezTo>
                  <a:cubicBezTo>
                    <a:pt x="2645" y="17309"/>
                    <a:pt x="2331" y="17702"/>
                    <a:pt x="2069" y="18069"/>
                  </a:cubicBezTo>
                  <a:cubicBezTo>
                    <a:pt x="2043" y="18095"/>
                    <a:pt x="2016" y="18121"/>
                    <a:pt x="2016" y="18147"/>
                  </a:cubicBezTo>
                  <a:cubicBezTo>
                    <a:pt x="733" y="19954"/>
                    <a:pt x="26" y="22153"/>
                    <a:pt x="0" y="24353"/>
                  </a:cubicBezTo>
                  <a:lnTo>
                    <a:pt x="81303" y="24353"/>
                  </a:lnTo>
                  <a:cubicBezTo>
                    <a:pt x="80046" y="21970"/>
                    <a:pt x="77925" y="20059"/>
                    <a:pt x="75464" y="18933"/>
                  </a:cubicBezTo>
                  <a:cubicBezTo>
                    <a:pt x="75411" y="18933"/>
                    <a:pt x="75385" y="18907"/>
                    <a:pt x="75359" y="18880"/>
                  </a:cubicBezTo>
                  <a:cubicBezTo>
                    <a:pt x="73904" y="18261"/>
                    <a:pt x="72320" y="17901"/>
                    <a:pt x="70743" y="17901"/>
                  </a:cubicBezTo>
                  <a:cubicBezTo>
                    <a:pt x="70588" y="17901"/>
                    <a:pt x="70434" y="17905"/>
                    <a:pt x="70279" y="17912"/>
                  </a:cubicBezTo>
                  <a:cubicBezTo>
                    <a:pt x="68682" y="17962"/>
                    <a:pt x="67032" y="18339"/>
                    <a:pt x="65450" y="18339"/>
                  </a:cubicBezTo>
                  <a:cubicBezTo>
                    <a:pt x="64542" y="18339"/>
                    <a:pt x="63657" y="18215"/>
                    <a:pt x="62817" y="17833"/>
                  </a:cubicBezTo>
                  <a:cubicBezTo>
                    <a:pt x="62581" y="17702"/>
                    <a:pt x="62345" y="17571"/>
                    <a:pt x="62110" y="17440"/>
                  </a:cubicBezTo>
                  <a:cubicBezTo>
                    <a:pt x="62083" y="17414"/>
                    <a:pt x="62057" y="17388"/>
                    <a:pt x="62031" y="17388"/>
                  </a:cubicBezTo>
                  <a:cubicBezTo>
                    <a:pt x="60198" y="16105"/>
                    <a:pt x="59255" y="13748"/>
                    <a:pt x="58208" y="11706"/>
                  </a:cubicBezTo>
                  <a:cubicBezTo>
                    <a:pt x="57553" y="10475"/>
                    <a:pt x="56794" y="9297"/>
                    <a:pt x="55930" y="8197"/>
                  </a:cubicBezTo>
                  <a:cubicBezTo>
                    <a:pt x="55799" y="8040"/>
                    <a:pt x="55668" y="7883"/>
                    <a:pt x="55537" y="7700"/>
                  </a:cubicBezTo>
                  <a:cubicBezTo>
                    <a:pt x="54987" y="7019"/>
                    <a:pt x="54359" y="6338"/>
                    <a:pt x="53704" y="5736"/>
                  </a:cubicBezTo>
                  <a:cubicBezTo>
                    <a:pt x="53678" y="5710"/>
                    <a:pt x="53652" y="5684"/>
                    <a:pt x="53626" y="5657"/>
                  </a:cubicBezTo>
                  <a:cubicBezTo>
                    <a:pt x="51400" y="3536"/>
                    <a:pt x="48756" y="1861"/>
                    <a:pt x="45849" y="918"/>
                  </a:cubicBezTo>
                  <a:cubicBezTo>
                    <a:pt x="45771" y="866"/>
                    <a:pt x="45640" y="839"/>
                    <a:pt x="45561" y="813"/>
                  </a:cubicBezTo>
                  <a:cubicBezTo>
                    <a:pt x="45116" y="656"/>
                    <a:pt x="44671" y="551"/>
                    <a:pt x="44226" y="447"/>
                  </a:cubicBezTo>
                  <a:cubicBezTo>
                    <a:pt x="44173" y="421"/>
                    <a:pt x="44147" y="421"/>
                    <a:pt x="44121" y="421"/>
                  </a:cubicBezTo>
                  <a:cubicBezTo>
                    <a:pt x="43728" y="316"/>
                    <a:pt x="43309" y="237"/>
                    <a:pt x="42890" y="185"/>
                  </a:cubicBezTo>
                  <a:cubicBezTo>
                    <a:pt x="42031" y="60"/>
                    <a:pt x="41162" y="0"/>
                    <a:pt x="40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24"/>
            <p:cNvSpPr/>
            <p:nvPr/>
          </p:nvSpPr>
          <p:spPr>
            <a:xfrm>
              <a:off x="5234750" y="4369950"/>
              <a:ext cx="121775" cy="416350"/>
            </a:xfrm>
            <a:custGeom>
              <a:avLst/>
              <a:gdLst/>
              <a:ahLst/>
              <a:cxnLst/>
              <a:rect l="l" t="t" r="r" b="b"/>
              <a:pathLst>
                <a:path w="4871" h="16654" extrusionOk="0">
                  <a:moveTo>
                    <a:pt x="0" y="1"/>
                  </a:moveTo>
                  <a:lnTo>
                    <a:pt x="0" y="1"/>
                  </a:lnTo>
                  <a:cubicBezTo>
                    <a:pt x="2252" y="6128"/>
                    <a:pt x="3980" y="13538"/>
                    <a:pt x="4661" y="16654"/>
                  </a:cubicBezTo>
                  <a:lnTo>
                    <a:pt x="4871" y="16654"/>
                  </a:lnTo>
                  <a:cubicBezTo>
                    <a:pt x="4216" y="13669"/>
                    <a:pt x="2566" y="6547"/>
                    <a:pt x="393" y="498"/>
                  </a:cubicBezTo>
                  <a:cubicBezTo>
                    <a:pt x="262" y="315"/>
                    <a:pt x="131" y="158"/>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24"/>
            <p:cNvSpPr/>
            <p:nvPr/>
          </p:nvSpPr>
          <p:spPr>
            <a:xfrm>
              <a:off x="4984675" y="4197150"/>
              <a:ext cx="202950" cy="589150"/>
            </a:xfrm>
            <a:custGeom>
              <a:avLst/>
              <a:gdLst/>
              <a:ahLst/>
              <a:cxnLst/>
              <a:rect l="l" t="t" r="r" b="b"/>
              <a:pathLst>
                <a:path w="8118" h="23566" extrusionOk="0">
                  <a:moveTo>
                    <a:pt x="1" y="0"/>
                  </a:moveTo>
                  <a:cubicBezTo>
                    <a:pt x="12" y="3"/>
                    <a:pt x="22" y="6"/>
                    <a:pt x="33" y="9"/>
                  </a:cubicBezTo>
                  <a:lnTo>
                    <a:pt x="33" y="9"/>
                  </a:lnTo>
                  <a:cubicBezTo>
                    <a:pt x="31" y="6"/>
                    <a:pt x="29" y="3"/>
                    <a:pt x="27" y="0"/>
                  </a:cubicBezTo>
                  <a:close/>
                  <a:moveTo>
                    <a:pt x="33" y="9"/>
                  </a:moveTo>
                  <a:lnTo>
                    <a:pt x="33" y="9"/>
                  </a:lnTo>
                  <a:cubicBezTo>
                    <a:pt x="3775" y="5644"/>
                    <a:pt x="6940" y="19065"/>
                    <a:pt x="7935" y="23566"/>
                  </a:cubicBezTo>
                  <a:lnTo>
                    <a:pt x="8118" y="23566"/>
                  </a:lnTo>
                  <a:cubicBezTo>
                    <a:pt x="7175" y="19167"/>
                    <a:pt x="4059" y="5918"/>
                    <a:pt x="315" y="105"/>
                  </a:cubicBezTo>
                  <a:cubicBezTo>
                    <a:pt x="221" y="81"/>
                    <a:pt x="127" y="37"/>
                    <a:pt x="33" y="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24"/>
            <p:cNvSpPr/>
            <p:nvPr/>
          </p:nvSpPr>
          <p:spPr>
            <a:xfrm>
              <a:off x="4804675" y="4179475"/>
              <a:ext cx="214725" cy="606825"/>
            </a:xfrm>
            <a:custGeom>
              <a:avLst/>
              <a:gdLst/>
              <a:ahLst/>
              <a:cxnLst/>
              <a:rect l="l" t="t" r="r" b="b"/>
              <a:pathLst>
                <a:path w="8589" h="24273" extrusionOk="0">
                  <a:moveTo>
                    <a:pt x="210" y="0"/>
                  </a:moveTo>
                  <a:cubicBezTo>
                    <a:pt x="131" y="0"/>
                    <a:pt x="53" y="26"/>
                    <a:pt x="0" y="26"/>
                  </a:cubicBezTo>
                  <a:cubicBezTo>
                    <a:pt x="3954" y="5158"/>
                    <a:pt x="7358" y="19560"/>
                    <a:pt x="8379" y="24273"/>
                  </a:cubicBezTo>
                  <a:lnTo>
                    <a:pt x="8589" y="24273"/>
                  </a:lnTo>
                  <a:cubicBezTo>
                    <a:pt x="7567" y="19638"/>
                    <a:pt x="4216" y="528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24"/>
            <p:cNvSpPr/>
            <p:nvPr/>
          </p:nvSpPr>
          <p:spPr>
            <a:xfrm>
              <a:off x="4663275" y="4220050"/>
              <a:ext cx="187250" cy="566250"/>
            </a:xfrm>
            <a:custGeom>
              <a:avLst/>
              <a:gdLst/>
              <a:ahLst/>
              <a:cxnLst/>
              <a:rect l="l" t="t" r="r" b="b"/>
              <a:pathLst>
                <a:path w="7490" h="22650" extrusionOk="0">
                  <a:moveTo>
                    <a:pt x="184" y="1"/>
                  </a:moveTo>
                  <a:cubicBezTo>
                    <a:pt x="131" y="27"/>
                    <a:pt x="53" y="53"/>
                    <a:pt x="0" y="79"/>
                  </a:cubicBezTo>
                  <a:cubicBezTo>
                    <a:pt x="3483" y="6154"/>
                    <a:pt x="6363" y="18382"/>
                    <a:pt x="7306" y="22650"/>
                  </a:cubicBezTo>
                  <a:lnTo>
                    <a:pt x="7489" y="22650"/>
                  </a:lnTo>
                  <a:cubicBezTo>
                    <a:pt x="6573" y="18434"/>
                    <a:pt x="3692" y="6154"/>
                    <a:pt x="1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24"/>
            <p:cNvSpPr/>
            <p:nvPr/>
          </p:nvSpPr>
          <p:spPr>
            <a:xfrm>
              <a:off x="4539550" y="4311700"/>
              <a:ext cx="142725" cy="474600"/>
            </a:xfrm>
            <a:custGeom>
              <a:avLst/>
              <a:gdLst/>
              <a:ahLst/>
              <a:cxnLst/>
              <a:rect l="l" t="t" r="r" b="b"/>
              <a:pathLst>
                <a:path w="5709" h="18984" extrusionOk="0">
                  <a:moveTo>
                    <a:pt x="158" y="0"/>
                  </a:moveTo>
                  <a:cubicBezTo>
                    <a:pt x="105" y="53"/>
                    <a:pt x="53" y="105"/>
                    <a:pt x="0" y="157"/>
                  </a:cubicBezTo>
                  <a:cubicBezTo>
                    <a:pt x="2671" y="6599"/>
                    <a:pt x="4740" y="15475"/>
                    <a:pt x="5499" y="18984"/>
                  </a:cubicBezTo>
                  <a:lnTo>
                    <a:pt x="5709" y="18984"/>
                  </a:lnTo>
                  <a:cubicBezTo>
                    <a:pt x="4949" y="15501"/>
                    <a:pt x="2855" y="6494"/>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24"/>
            <p:cNvSpPr/>
            <p:nvPr/>
          </p:nvSpPr>
          <p:spPr>
            <a:xfrm>
              <a:off x="4434150" y="4492375"/>
              <a:ext cx="79250" cy="293925"/>
            </a:xfrm>
            <a:custGeom>
              <a:avLst/>
              <a:gdLst/>
              <a:ahLst/>
              <a:cxnLst/>
              <a:rect l="l" t="t" r="r" b="b"/>
              <a:pathLst>
                <a:path w="3170" h="11757" extrusionOk="0">
                  <a:moveTo>
                    <a:pt x="158" y="0"/>
                  </a:moveTo>
                  <a:lnTo>
                    <a:pt x="1" y="210"/>
                  </a:lnTo>
                  <a:cubicBezTo>
                    <a:pt x="1415" y="4897"/>
                    <a:pt x="2488" y="9479"/>
                    <a:pt x="2986" y="11757"/>
                  </a:cubicBezTo>
                  <a:lnTo>
                    <a:pt x="3169" y="11757"/>
                  </a:lnTo>
                  <a:cubicBezTo>
                    <a:pt x="2672" y="9479"/>
                    <a:pt x="1598" y="4792"/>
                    <a:pt x="1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24"/>
            <p:cNvSpPr/>
            <p:nvPr/>
          </p:nvSpPr>
          <p:spPr>
            <a:xfrm>
              <a:off x="4282950" y="4557175"/>
              <a:ext cx="62200" cy="229125"/>
            </a:xfrm>
            <a:custGeom>
              <a:avLst/>
              <a:gdLst/>
              <a:ahLst/>
              <a:cxnLst/>
              <a:rect l="l" t="t" r="r" b="b"/>
              <a:pathLst>
                <a:path w="2488" h="9165" extrusionOk="0">
                  <a:moveTo>
                    <a:pt x="0" y="0"/>
                  </a:moveTo>
                  <a:cubicBezTo>
                    <a:pt x="1074" y="3797"/>
                    <a:pt x="1859" y="7280"/>
                    <a:pt x="2278" y="9165"/>
                  </a:cubicBezTo>
                  <a:lnTo>
                    <a:pt x="2488" y="9165"/>
                  </a:lnTo>
                  <a:cubicBezTo>
                    <a:pt x="2095" y="7306"/>
                    <a:pt x="1283" y="3850"/>
                    <a:pt x="236" y="27"/>
                  </a:cubicBezTo>
                  <a:cubicBezTo>
                    <a:pt x="157" y="27"/>
                    <a:pt x="79" y="0"/>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24"/>
            <p:cNvSpPr/>
            <p:nvPr/>
          </p:nvSpPr>
          <p:spPr>
            <a:xfrm>
              <a:off x="4104225" y="4520525"/>
              <a:ext cx="72050" cy="265775"/>
            </a:xfrm>
            <a:custGeom>
              <a:avLst/>
              <a:gdLst/>
              <a:ahLst/>
              <a:cxnLst/>
              <a:rect l="l" t="t" r="r" b="b"/>
              <a:pathLst>
                <a:path w="2882" h="10631" extrusionOk="0">
                  <a:moveTo>
                    <a:pt x="210" y="0"/>
                  </a:moveTo>
                  <a:cubicBezTo>
                    <a:pt x="132" y="0"/>
                    <a:pt x="53" y="0"/>
                    <a:pt x="1" y="26"/>
                  </a:cubicBezTo>
                  <a:cubicBezTo>
                    <a:pt x="1284" y="4373"/>
                    <a:pt x="2227" y="8510"/>
                    <a:pt x="2698" y="10631"/>
                  </a:cubicBezTo>
                  <a:lnTo>
                    <a:pt x="2881" y="10631"/>
                  </a:lnTo>
                  <a:cubicBezTo>
                    <a:pt x="2436" y="8536"/>
                    <a:pt x="1493" y="4399"/>
                    <a:pt x="2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05" name="Google Shape;1305;p24"/>
          <p:cNvGrpSpPr/>
          <p:nvPr/>
        </p:nvGrpSpPr>
        <p:grpSpPr>
          <a:xfrm>
            <a:off x="1994100" y="5208101"/>
            <a:ext cx="724466" cy="1467300"/>
            <a:chOff x="3739625" y="3597525"/>
            <a:chExt cx="543350" cy="1100475"/>
          </a:xfrm>
        </p:grpSpPr>
        <p:sp>
          <p:nvSpPr>
            <p:cNvPr id="1306" name="Google Shape;1306;p24"/>
            <p:cNvSpPr/>
            <p:nvPr/>
          </p:nvSpPr>
          <p:spPr>
            <a:xfrm>
              <a:off x="4017825" y="3956225"/>
              <a:ext cx="39250" cy="741775"/>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24"/>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24"/>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24"/>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24"/>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24"/>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24"/>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24"/>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24"/>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24"/>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24"/>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24"/>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24"/>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24"/>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24"/>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24"/>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24"/>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24"/>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24"/>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24"/>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24"/>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7" name="Google Shape;1327;p24"/>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8" name="Google Shape;1328;p24"/>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9" name="Google Shape;1329;p24"/>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30" name="Google Shape;1330;p24"/>
          <p:cNvGrpSpPr/>
          <p:nvPr/>
        </p:nvGrpSpPr>
        <p:grpSpPr>
          <a:xfrm>
            <a:off x="522467" y="4903453"/>
            <a:ext cx="580467" cy="1368033"/>
            <a:chOff x="1517875" y="3658175"/>
            <a:chExt cx="435350" cy="1026025"/>
          </a:xfrm>
        </p:grpSpPr>
        <p:sp>
          <p:nvSpPr>
            <p:cNvPr id="1331" name="Google Shape;1331;p24"/>
            <p:cNvSpPr/>
            <p:nvPr/>
          </p:nvSpPr>
          <p:spPr>
            <a:xfrm>
              <a:off x="1705100" y="4104175"/>
              <a:ext cx="38650" cy="580025"/>
            </a:xfrm>
            <a:custGeom>
              <a:avLst/>
              <a:gdLst/>
              <a:ahLst/>
              <a:cxnLst/>
              <a:rect l="l" t="t" r="r" b="b"/>
              <a:pathLst>
                <a:path w="1546" h="23201" extrusionOk="0">
                  <a:moveTo>
                    <a:pt x="1336" y="1"/>
                  </a:moveTo>
                  <a:cubicBezTo>
                    <a:pt x="812" y="3300"/>
                    <a:pt x="419" y="6652"/>
                    <a:pt x="236" y="9977"/>
                  </a:cubicBezTo>
                  <a:cubicBezTo>
                    <a:pt x="0" y="13905"/>
                    <a:pt x="79" y="19273"/>
                    <a:pt x="314" y="23200"/>
                  </a:cubicBezTo>
                  <a:lnTo>
                    <a:pt x="524" y="23174"/>
                  </a:lnTo>
                  <a:cubicBezTo>
                    <a:pt x="288" y="19273"/>
                    <a:pt x="210" y="13905"/>
                    <a:pt x="445" y="10003"/>
                  </a:cubicBezTo>
                  <a:cubicBezTo>
                    <a:pt x="629" y="6678"/>
                    <a:pt x="995" y="3326"/>
                    <a:pt x="1545" y="27"/>
                  </a:cubicBezTo>
                  <a:lnTo>
                    <a:pt x="13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24"/>
            <p:cNvSpPr/>
            <p:nvPr/>
          </p:nvSpPr>
          <p:spPr>
            <a:xfrm>
              <a:off x="1529650" y="4202450"/>
              <a:ext cx="185950" cy="106375"/>
            </a:xfrm>
            <a:custGeom>
              <a:avLst/>
              <a:gdLst/>
              <a:ahLst/>
              <a:cxnLst/>
              <a:rect l="l" t="t" r="r" b="b"/>
              <a:pathLst>
                <a:path w="7438" h="4255" extrusionOk="0">
                  <a:moveTo>
                    <a:pt x="1885" y="0"/>
                  </a:moveTo>
                  <a:cubicBezTo>
                    <a:pt x="1678" y="0"/>
                    <a:pt x="1470" y="14"/>
                    <a:pt x="1258" y="50"/>
                  </a:cubicBezTo>
                  <a:cubicBezTo>
                    <a:pt x="1205" y="50"/>
                    <a:pt x="1153" y="50"/>
                    <a:pt x="1101" y="76"/>
                  </a:cubicBezTo>
                  <a:cubicBezTo>
                    <a:pt x="734" y="128"/>
                    <a:pt x="367" y="207"/>
                    <a:pt x="1" y="286"/>
                  </a:cubicBezTo>
                  <a:cubicBezTo>
                    <a:pt x="315" y="469"/>
                    <a:pt x="577" y="705"/>
                    <a:pt x="812" y="940"/>
                  </a:cubicBezTo>
                  <a:cubicBezTo>
                    <a:pt x="1389" y="1490"/>
                    <a:pt x="1860" y="2092"/>
                    <a:pt x="2357" y="2695"/>
                  </a:cubicBezTo>
                  <a:cubicBezTo>
                    <a:pt x="2724" y="3140"/>
                    <a:pt x="3248" y="3480"/>
                    <a:pt x="3745" y="3742"/>
                  </a:cubicBezTo>
                  <a:cubicBezTo>
                    <a:pt x="4295" y="4004"/>
                    <a:pt x="4871" y="4161"/>
                    <a:pt x="5447" y="4213"/>
                  </a:cubicBezTo>
                  <a:cubicBezTo>
                    <a:pt x="5664" y="4240"/>
                    <a:pt x="5890" y="4255"/>
                    <a:pt x="6118" y="4255"/>
                  </a:cubicBezTo>
                  <a:cubicBezTo>
                    <a:pt x="6551" y="4255"/>
                    <a:pt x="6990" y="4202"/>
                    <a:pt x="7385" y="4082"/>
                  </a:cubicBezTo>
                  <a:cubicBezTo>
                    <a:pt x="7437" y="4056"/>
                    <a:pt x="7228" y="3349"/>
                    <a:pt x="7228" y="3271"/>
                  </a:cubicBezTo>
                  <a:cubicBezTo>
                    <a:pt x="7071" y="2695"/>
                    <a:pt x="6783" y="2171"/>
                    <a:pt x="6416" y="1726"/>
                  </a:cubicBezTo>
                  <a:cubicBezTo>
                    <a:pt x="6076" y="1333"/>
                    <a:pt x="5683" y="1019"/>
                    <a:pt x="5238" y="757"/>
                  </a:cubicBezTo>
                  <a:cubicBezTo>
                    <a:pt x="4819" y="547"/>
                    <a:pt x="4347" y="364"/>
                    <a:pt x="3902" y="259"/>
                  </a:cubicBezTo>
                  <a:cubicBezTo>
                    <a:pt x="3483" y="155"/>
                    <a:pt x="3064" y="76"/>
                    <a:pt x="2645" y="50"/>
                  </a:cubicBezTo>
                  <a:cubicBezTo>
                    <a:pt x="2387" y="21"/>
                    <a:pt x="2136" y="0"/>
                    <a:pt x="18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24"/>
            <p:cNvSpPr/>
            <p:nvPr/>
          </p:nvSpPr>
          <p:spPr>
            <a:xfrm>
              <a:off x="1517875" y="3658175"/>
              <a:ext cx="435350" cy="475350"/>
            </a:xfrm>
            <a:custGeom>
              <a:avLst/>
              <a:gdLst/>
              <a:ahLst/>
              <a:cxnLst/>
              <a:rect l="l" t="t" r="r" b="b"/>
              <a:pathLst>
                <a:path w="17414" h="19014" extrusionOk="0">
                  <a:moveTo>
                    <a:pt x="9159" y="0"/>
                  </a:moveTo>
                  <a:cubicBezTo>
                    <a:pt x="9019" y="0"/>
                    <a:pt x="8881" y="4"/>
                    <a:pt x="8746" y="9"/>
                  </a:cubicBezTo>
                  <a:lnTo>
                    <a:pt x="8694" y="9"/>
                  </a:lnTo>
                  <a:cubicBezTo>
                    <a:pt x="8641" y="36"/>
                    <a:pt x="8589" y="36"/>
                    <a:pt x="8537" y="36"/>
                  </a:cubicBezTo>
                  <a:lnTo>
                    <a:pt x="8510" y="36"/>
                  </a:lnTo>
                  <a:cubicBezTo>
                    <a:pt x="6913" y="193"/>
                    <a:pt x="5421" y="926"/>
                    <a:pt x="4190" y="1869"/>
                  </a:cubicBezTo>
                  <a:lnTo>
                    <a:pt x="4164" y="1869"/>
                  </a:lnTo>
                  <a:lnTo>
                    <a:pt x="4033" y="1973"/>
                  </a:lnTo>
                  <a:cubicBezTo>
                    <a:pt x="4033" y="1973"/>
                    <a:pt x="4007" y="1973"/>
                    <a:pt x="4007" y="1999"/>
                  </a:cubicBezTo>
                  <a:cubicBezTo>
                    <a:pt x="3064" y="2733"/>
                    <a:pt x="2278" y="3597"/>
                    <a:pt x="1702" y="4435"/>
                  </a:cubicBezTo>
                  <a:cubicBezTo>
                    <a:pt x="1519" y="4723"/>
                    <a:pt x="1336" y="5011"/>
                    <a:pt x="1179" y="5299"/>
                  </a:cubicBezTo>
                  <a:cubicBezTo>
                    <a:pt x="1179" y="5299"/>
                    <a:pt x="1153" y="5325"/>
                    <a:pt x="1153" y="5325"/>
                  </a:cubicBezTo>
                  <a:cubicBezTo>
                    <a:pt x="1126" y="5377"/>
                    <a:pt x="1100" y="5430"/>
                    <a:pt x="1100" y="5456"/>
                  </a:cubicBezTo>
                  <a:cubicBezTo>
                    <a:pt x="1074" y="5482"/>
                    <a:pt x="1074" y="5482"/>
                    <a:pt x="1074" y="5482"/>
                  </a:cubicBezTo>
                  <a:cubicBezTo>
                    <a:pt x="315" y="7001"/>
                    <a:pt x="79" y="8493"/>
                    <a:pt x="0" y="9619"/>
                  </a:cubicBezTo>
                  <a:lnTo>
                    <a:pt x="0" y="9645"/>
                  </a:lnTo>
                  <a:cubicBezTo>
                    <a:pt x="0" y="9698"/>
                    <a:pt x="0" y="9750"/>
                    <a:pt x="0" y="9802"/>
                  </a:cubicBezTo>
                  <a:lnTo>
                    <a:pt x="0" y="9829"/>
                  </a:lnTo>
                  <a:cubicBezTo>
                    <a:pt x="0" y="10457"/>
                    <a:pt x="27" y="10954"/>
                    <a:pt x="53" y="11242"/>
                  </a:cubicBezTo>
                  <a:cubicBezTo>
                    <a:pt x="105" y="11923"/>
                    <a:pt x="210" y="13023"/>
                    <a:pt x="629" y="14149"/>
                  </a:cubicBezTo>
                  <a:cubicBezTo>
                    <a:pt x="629" y="14175"/>
                    <a:pt x="629" y="14175"/>
                    <a:pt x="629" y="14175"/>
                  </a:cubicBezTo>
                  <a:lnTo>
                    <a:pt x="681" y="14332"/>
                  </a:lnTo>
                  <a:cubicBezTo>
                    <a:pt x="681" y="14332"/>
                    <a:pt x="707" y="14332"/>
                    <a:pt x="707" y="14358"/>
                  </a:cubicBezTo>
                  <a:cubicBezTo>
                    <a:pt x="995" y="15118"/>
                    <a:pt x="1441" y="15903"/>
                    <a:pt x="2148" y="16636"/>
                  </a:cubicBezTo>
                  <a:cubicBezTo>
                    <a:pt x="2619" y="17134"/>
                    <a:pt x="3169" y="17553"/>
                    <a:pt x="3745" y="17893"/>
                  </a:cubicBezTo>
                  <a:cubicBezTo>
                    <a:pt x="3745" y="17919"/>
                    <a:pt x="3745" y="17919"/>
                    <a:pt x="3771" y="17919"/>
                  </a:cubicBezTo>
                  <a:cubicBezTo>
                    <a:pt x="3797" y="17946"/>
                    <a:pt x="3850" y="17972"/>
                    <a:pt x="3902" y="17998"/>
                  </a:cubicBezTo>
                  <a:lnTo>
                    <a:pt x="3928" y="17998"/>
                  </a:lnTo>
                  <a:cubicBezTo>
                    <a:pt x="5203" y="18704"/>
                    <a:pt x="6656" y="19014"/>
                    <a:pt x="8029" y="19014"/>
                  </a:cubicBezTo>
                  <a:cubicBezTo>
                    <a:pt x="8235" y="19014"/>
                    <a:pt x="8440" y="19007"/>
                    <a:pt x="8641" y="18993"/>
                  </a:cubicBezTo>
                  <a:lnTo>
                    <a:pt x="8877" y="18967"/>
                  </a:lnTo>
                  <a:cubicBezTo>
                    <a:pt x="9296" y="18941"/>
                    <a:pt x="9715" y="18888"/>
                    <a:pt x="10108" y="18784"/>
                  </a:cubicBezTo>
                  <a:cubicBezTo>
                    <a:pt x="11364" y="18496"/>
                    <a:pt x="12412" y="17946"/>
                    <a:pt x="13250" y="17291"/>
                  </a:cubicBezTo>
                  <a:lnTo>
                    <a:pt x="13276" y="17291"/>
                  </a:lnTo>
                  <a:cubicBezTo>
                    <a:pt x="13328" y="17239"/>
                    <a:pt x="13354" y="17213"/>
                    <a:pt x="13407" y="17186"/>
                  </a:cubicBezTo>
                  <a:cubicBezTo>
                    <a:pt x="13407" y="17160"/>
                    <a:pt x="13407" y="17160"/>
                    <a:pt x="13433" y="17160"/>
                  </a:cubicBezTo>
                  <a:cubicBezTo>
                    <a:pt x="14926" y="15956"/>
                    <a:pt x="15790" y="14489"/>
                    <a:pt x="16209" y="13704"/>
                  </a:cubicBezTo>
                  <a:cubicBezTo>
                    <a:pt x="16209" y="13678"/>
                    <a:pt x="16209" y="13678"/>
                    <a:pt x="16209" y="13678"/>
                  </a:cubicBezTo>
                  <a:cubicBezTo>
                    <a:pt x="16235" y="13625"/>
                    <a:pt x="16261" y="13573"/>
                    <a:pt x="16287" y="13521"/>
                  </a:cubicBezTo>
                  <a:cubicBezTo>
                    <a:pt x="16287" y="13521"/>
                    <a:pt x="16287" y="13521"/>
                    <a:pt x="16287" y="13494"/>
                  </a:cubicBezTo>
                  <a:cubicBezTo>
                    <a:pt x="16313" y="13468"/>
                    <a:pt x="16339" y="13416"/>
                    <a:pt x="16366" y="13363"/>
                  </a:cubicBezTo>
                  <a:cubicBezTo>
                    <a:pt x="16654" y="12787"/>
                    <a:pt x="17282" y="11504"/>
                    <a:pt x="17387" y="9698"/>
                  </a:cubicBezTo>
                  <a:cubicBezTo>
                    <a:pt x="17387" y="9593"/>
                    <a:pt x="17413" y="9514"/>
                    <a:pt x="17413" y="9410"/>
                  </a:cubicBezTo>
                  <a:lnTo>
                    <a:pt x="17413" y="9383"/>
                  </a:lnTo>
                  <a:lnTo>
                    <a:pt x="17413" y="9226"/>
                  </a:lnTo>
                  <a:lnTo>
                    <a:pt x="17413" y="9174"/>
                  </a:lnTo>
                  <a:lnTo>
                    <a:pt x="17387" y="9200"/>
                  </a:lnTo>
                  <a:cubicBezTo>
                    <a:pt x="17387" y="7289"/>
                    <a:pt x="16758" y="5822"/>
                    <a:pt x="16339" y="5011"/>
                  </a:cubicBezTo>
                  <a:cubicBezTo>
                    <a:pt x="16339" y="4984"/>
                    <a:pt x="16339" y="4984"/>
                    <a:pt x="16339" y="4984"/>
                  </a:cubicBezTo>
                  <a:cubicBezTo>
                    <a:pt x="16313" y="4932"/>
                    <a:pt x="16287" y="4880"/>
                    <a:pt x="16261" y="4827"/>
                  </a:cubicBezTo>
                  <a:lnTo>
                    <a:pt x="16235" y="4827"/>
                  </a:lnTo>
                  <a:cubicBezTo>
                    <a:pt x="16182" y="4696"/>
                    <a:pt x="16130" y="4592"/>
                    <a:pt x="16078" y="4539"/>
                  </a:cubicBezTo>
                  <a:cubicBezTo>
                    <a:pt x="15763" y="3989"/>
                    <a:pt x="14899" y="2523"/>
                    <a:pt x="13381" y="1397"/>
                  </a:cubicBezTo>
                  <a:lnTo>
                    <a:pt x="13354" y="1397"/>
                  </a:lnTo>
                  <a:cubicBezTo>
                    <a:pt x="13328" y="1371"/>
                    <a:pt x="13276" y="1319"/>
                    <a:pt x="13250" y="1292"/>
                  </a:cubicBezTo>
                  <a:lnTo>
                    <a:pt x="13224" y="1292"/>
                  </a:lnTo>
                  <a:cubicBezTo>
                    <a:pt x="12517" y="795"/>
                    <a:pt x="11652" y="376"/>
                    <a:pt x="10657" y="140"/>
                  </a:cubicBezTo>
                  <a:cubicBezTo>
                    <a:pt x="10150" y="39"/>
                    <a:pt x="9643" y="0"/>
                    <a:pt x="91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24"/>
            <p:cNvSpPr/>
            <p:nvPr/>
          </p:nvSpPr>
          <p:spPr>
            <a:xfrm>
              <a:off x="1676950" y="3831875"/>
              <a:ext cx="117200" cy="127025"/>
            </a:xfrm>
            <a:custGeom>
              <a:avLst/>
              <a:gdLst/>
              <a:ahLst/>
              <a:cxnLst/>
              <a:rect l="l" t="t" r="r" b="b"/>
              <a:pathLst>
                <a:path w="4688" h="5081" extrusionOk="0">
                  <a:moveTo>
                    <a:pt x="2383" y="0"/>
                  </a:moveTo>
                  <a:cubicBezTo>
                    <a:pt x="2016" y="26"/>
                    <a:pt x="1676" y="131"/>
                    <a:pt x="1362" y="341"/>
                  </a:cubicBezTo>
                  <a:cubicBezTo>
                    <a:pt x="1309" y="367"/>
                    <a:pt x="1283" y="393"/>
                    <a:pt x="1231" y="419"/>
                  </a:cubicBezTo>
                  <a:cubicBezTo>
                    <a:pt x="917" y="629"/>
                    <a:pt x="681" y="891"/>
                    <a:pt x="498" y="1152"/>
                  </a:cubicBezTo>
                  <a:cubicBezTo>
                    <a:pt x="472" y="1152"/>
                    <a:pt x="472" y="1179"/>
                    <a:pt x="472" y="1179"/>
                  </a:cubicBezTo>
                  <a:cubicBezTo>
                    <a:pt x="445" y="1205"/>
                    <a:pt x="419" y="1257"/>
                    <a:pt x="393" y="1283"/>
                  </a:cubicBezTo>
                  <a:cubicBezTo>
                    <a:pt x="184" y="1624"/>
                    <a:pt x="79" y="1964"/>
                    <a:pt x="53" y="2252"/>
                  </a:cubicBezTo>
                  <a:cubicBezTo>
                    <a:pt x="26" y="2304"/>
                    <a:pt x="26" y="2357"/>
                    <a:pt x="26" y="2409"/>
                  </a:cubicBezTo>
                  <a:cubicBezTo>
                    <a:pt x="0" y="2697"/>
                    <a:pt x="0" y="2907"/>
                    <a:pt x="26" y="3011"/>
                  </a:cubicBezTo>
                  <a:cubicBezTo>
                    <a:pt x="26" y="3142"/>
                    <a:pt x="53" y="3326"/>
                    <a:pt x="105" y="3535"/>
                  </a:cubicBezTo>
                  <a:cubicBezTo>
                    <a:pt x="105" y="3588"/>
                    <a:pt x="131" y="3640"/>
                    <a:pt x="131" y="3718"/>
                  </a:cubicBezTo>
                  <a:cubicBezTo>
                    <a:pt x="210" y="3954"/>
                    <a:pt x="341" y="4216"/>
                    <a:pt x="576" y="4452"/>
                  </a:cubicBezTo>
                  <a:cubicBezTo>
                    <a:pt x="655" y="4556"/>
                    <a:pt x="760" y="4635"/>
                    <a:pt x="838" y="4687"/>
                  </a:cubicBezTo>
                  <a:cubicBezTo>
                    <a:pt x="891" y="4713"/>
                    <a:pt x="943" y="4766"/>
                    <a:pt x="995" y="4792"/>
                  </a:cubicBezTo>
                  <a:cubicBezTo>
                    <a:pt x="1336" y="5001"/>
                    <a:pt x="1728" y="5080"/>
                    <a:pt x="2095" y="5080"/>
                  </a:cubicBezTo>
                  <a:lnTo>
                    <a:pt x="2278" y="5080"/>
                  </a:lnTo>
                  <a:cubicBezTo>
                    <a:pt x="2409" y="5080"/>
                    <a:pt x="2566" y="5054"/>
                    <a:pt x="2723" y="5028"/>
                  </a:cubicBezTo>
                  <a:cubicBezTo>
                    <a:pt x="2933" y="4975"/>
                    <a:pt x="3142" y="4897"/>
                    <a:pt x="3326" y="4792"/>
                  </a:cubicBezTo>
                  <a:cubicBezTo>
                    <a:pt x="3378" y="4766"/>
                    <a:pt x="3404" y="4713"/>
                    <a:pt x="3457" y="4687"/>
                  </a:cubicBezTo>
                  <a:cubicBezTo>
                    <a:pt x="3797" y="4478"/>
                    <a:pt x="4033" y="4190"/>
                    <a:pt x="4164" y="3954"/>
                  </a:cubicBezTo>
                  <a:cubicBezTo>
                    <a:pt x="4216" y="3902"/>
                    <a:pt x="4242" y="3849"/>
                    <a:pt x="4268" y="3823"/>
                  </a:cubicBezTo>
                  <a:cubicBezTo>
                    <a:pt x="4321" y="3718"/>
                    <a:pt x="4347" y="3640"/>
                    <a:pt x="4373" y="3588"/>
                  </a:cubicBezTo>
                  <a:cubicBezTo>
                    <a:pt x="4452" y="3457"/>
                    <a:pt x="4583" y="3195"/>
                    <a:pt x="4635" y="2854"/>
                  </a:cubicBezTo>
                  <a:cubicBezTo>
                    <a:pt x="4635" y="2802"/>
                    <a:pt x="4661" y="2750"/>
                    <a:pt x="4661" y="2671"/>
                  </a:cubicBezTo>
                  <a:cubicBezTo>
                    <a:pt x="4661" y="2645"/>
                    <a:pt x="4661" y="2645"/>
                    <a:pt x="4661" y="2619"/>
                  </a:cubicBezTo>
                  <a:lnTo>
                    <a:pt x="4661" y="2593"/>
                  </a:lnTo>
                  <a:cubicBezTo>
                    <a:pt x="4687" y="2200"/>
                    <a:pt x="4609" y="1859"/>
                    <a:pt x="4504" y="1598"/>
                  </a:cubicBezTo>
                  <a:cubicBezTo>
                    <a:pt x="4478" y="1545"/>
                    <a:pt x="4452" y="1493"/>
                    <a:pt x="4452" y="1440"/>
                  </a:cubicBezTo>
                  <a:cubicBezTo>
                    <a:pt x="4399" y="1336"/>
                    <a:pt x="4347" y="1257"/>
                    <a:pt x="4321" y="1205"/>
                  </a:cubicBezTo>
                  <a:cubicBezTo>
                    <a:pt x="4242" y="1100"/>
                    <a:pt x="4059" y="786"/>
                    <a:pt x="3771" y="524"/>
                  </a:cubicBezTo>
                  <a:cubicBezTo>
                    <a:pt x="3745" y="498"/>
                    <a:pt x="3692" y="445"/>
                    <a:pt x="3640" y="419"/>
                  </a:cubicBezTo>
                  <a:cubicBezTo>
                    <a:pt x="3430" y="236"/>
                    <a:pt x="3169" y="105"/>
                    <a:pt x="2854" y="26"/>
                  </a:cubicBezTo>
                  <a:cubicBezTo>
                    <a:pt x="2750" y="0"/>
                    <a:pt x="2645" y="0"/>
                    <a:pt x="2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24"/>
            <p:cNvSpPr/>
            <p:nvPr/>
          </p:nvSpPr>
          <p:spPr>
            <a:xfrm>
              <a:off x="1722775" y="3658400"/>
              <a:ext cx="19000" cy="174150"/>
            </a:xfrm>
            <a:custGeom>
              <a:avLst/>
              <a:gdLst/>
              <a:ahLst/>
              <a:cxnLst/>
              <a:rect l="l" t="t" r="r" b="b"/>
              <a:pathLst>
                <a:path w="760" h="6966" extrusionOk="0">
                  <a:moveTo>
                    <a:pt x="498" y="0"/>
                  </a:moveTo>
                  <a:cubicBezTo>
                    <a:pt x="445" y="0"/>
                    <a:pt x="393" y="0"/>
                    <a:pt x="341" y="27"/>
                  </a:cubicBezTo>
                  <a:lnTo>
                    <a:pt x="314" y="27"/>
                  </a:lnTo>
                  <a:cubicBezTo>
                    <a:pt x="105" y="1022"/>
                    <a:pt x="0" y="2043"/>
                    <a:pt x="0" y="3064"/>
                  </a:cubicBezTo>
                  <a:cubicBezTo>
                    <a:pt x="0" y="4373"/>
                    <a:pt x="183" y="5682"/>
                    <a:pt x="524" y="6965"/>
                  </a:cubicBezTo>
                  <a:lnTo>
                    <a:pt x="759" y="6965"/>
                  </a:lnTo>
                  <a:lnTo>
                    <a:pt x="759" y="6939"/>
                  </a:lnTo>
                  <a:cubicBezTo>
                    <a:pt x="393" y="5682"/>
                    <a:pt x="210" y="4373"/>
                    <a:pt x="210" y="3064"/>
                  </a:cubicBezTo>
                  <a:cubicBezTo>
                    <a:pt x="210" y="2069"/>
                    <a:pt x="314" y="1022"/>
                    <a:pt x="5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24"/>
            <p:cNvSpPr/>
            <p:nvPr/>
          </p:nvSpPr>
          <p:spPr>
            <a:xfrm>
              <a:off x="1618025" y="3704225"/>
              <a:ext cx="94300" cy="139450"/>
            </a:xfrm>
            <a:custGeom>
              <a:avLst/>
              <a:gdLst/>
              <a:ahLst/>
              <a:cxnLst/>
              <a:rect l="l" t="t" r="r" b="b"/>
              <a:pathLst>
                <a:path w="3772" h="5578" extrusionOk="0">
                  <a:moveTo>
                    <a:pt x="184" y="0"/>
                  </a:moveTo>
                  <a:cubicBezTo>
                    <a:pt x="158" y="0"/>
                    <a:pt x="158" y="27"/>
                    <a:pt x="158" y="27"/>
                  </a:cubicBezTo>
                  <a:lnTo>
                    <a:pt x="27" y="131"/>
                  </a:lnTo>
                  <a:lnTo>
                    <a:pt x="1" y="131"/>
                  </a:lnTo>
                  <a:cubicBezTo>
                    <a:pt x="289" y="891"/>
                    <a:pt x="629" y="1624"/>
                    <a:pt x="1048" y="2331"/>
                  </a:cubicBezTo>
                  <a:cubicBezTo>
                    <a:pt x="1729" y="3535"/>
                    <a:pt x="2593" y="4609"/>
                    <a:pt x="3562" y="5551"/>
                  </a:cubicBezTo>
                  <a:lnTo>
                    <a:pt x="3588" y="5578"/>
                  </a:lnTo>
                  <a:lnTo>
                    <a:pt x="3614" y="5551"/>
                  </a:lnTo>
                  <a:cubicBezTo>
                    <a:pt x="3640" y="5525"/>
                    <a:pt x="3693" y="5499"/>
                    <a:pt x="3745" y="5473"/>
                  </a:cubicBezTo>
                  <a:lnTo>
                    <a:pt x="3771" y="5447"/>
                  </a:lnTo>
                  <a:lnTo>
                    <a:pt x="3745" y="5447"/>
                  </a:lnTo>
                  <a:lnTo>
                    <a:pt x="3719" y="5420"/>
                  </a:lnTo>
                  <a:cubicBezTo>
                    <a:pt x="2750" y="4478"/>
                    <a:pt x="1912" y="3404"/>
                    <a:pt x="1231" y="2226"/>
                  </a:cubicBezTo>
                  <a:cubicBezTo>
                    <a:pt x="812" y="1545"/>
                    <a:pt x="472" y="786"/>
                    <a:pt x="184" y="27"/>
                  </a:cubicBezTo>
                  <a:lnTo>
                    <a:pt x="1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24"/>
            <p:cNvSpPr/>
            <p:nvPr/>
          </p:nvSpPr>
          <p:spPr>
            <a:xfrm>
              <a:off x="1544700" y="3790625"/>
              <a:ext cx="146025" cy="74000"/>
            </a:xfrm>
            <a:custGeom>
              <a:avLst/>
              <a:gdLst/>
              <a:ahLst/>
              <a:cxnLst/>
              <a:rect l="l" t="t" r="r" b="b"/>
              <a:pathLst>
                <a:path w="5841" h="2960" extrusionOk="0">
                  <a:moveTo>
                    <a:pt x="106" y="1"/>
                  </a:moveTo>
                  <a:cubicBezTo>
                    <a:pt x="80" y="1"/>
                    <a:pt x="80" y="27"/>
                    <a:pt x="80" y="27"/>
                  </a:cubicBezTo>
                  <a:cubicBezTo>
                    <a:pt x="53" y="79"/>
                    <a:pt x="27" y="105"/>
                    <a:pt x="1" y="158"/>
                  </a:cubicBezTo>
                  <a:cubicBezTo>
                    <a:pt x="1" y="158"/>
                    <a:pt x="1" y="184"/>
                    <a:pt x="1" y="184"/>
                  </a:cubicBezTo>
                  <a:cubicBezTo>
                    <a:pt x="577" y="655"/>
                    <a:pt x="1179" y="1048"/>
                    <a:pt x="1808" y="1415"/>
                  </a:cubicBezTo>
                  <a:cubicBezTo>
                    <a:pt x="3012" y="2122"/>
                    <a:pt x="4321" y="2645"/>
                    <a:pt x="5683" y="2959"/>
                  </a:cubicBezTo>
                  <a:lnTo>
                    <a:pt x="5709" y="2959"/>
                  </a:lnTo>
                  <a:cubicBezTo>
                    <a:pt x="5709" y="2933"/>
                    <a:pt x="5735" y="2907"/>
                    <a:pt x="5762" y="2881"/>
                  </a:cubicBezTo>
                  <a:lnTo>
                    <a:pt x="5762" y="2855"/>
                  </a:lnTo>
                  <a:cubicBezTo>
                    <a:pt x="5788" y="2855"/>
                    <a:pt x="5788" y="2829"/>
                    <a:pt x="5788" y="2829"/>
                  </a:cubicBezTo>
                  <a:lnTo>
                    <a:pt x="5840" y="2776"/>
                  </a:lnTo>
                  <a:lnTo>
                    <a:pt x="5788" y="2776"/>
                  </a:lnTo>
                  <a:cubicBezTo>
                    <a:pt x="4426" y="2436"/>
                    <a:pt x="3117" y="1938"/>
                    <a:pt x="1912" y="1231"/>
                  </a:cubicBezTo>
                  <a:cubicBezTo>
                    <a:pt x="1284" y="865"/>
                    <a:pt x="656" y="446"/>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24"/>
            <p:cNvSpPr/>
            <p:nvPr/>
          </p:nvSpPr>
          <p:spPr>
            <a:xfrm>
              <a:off x="1517875" y="3887500"/>
              <a:ext cx="161050" cy="20325"/>
            </a:xfrm>
            <a:custGeom>
              <a:avLst/>
              <a:gdLst/>
              <a:ahLst/>
              <a:cxnLst/>
              <a:rect l="l" t="t" r="r" b="b"/>
              <a:pathLst>
                <a:path w="6442" h="813" extrusionOk="0">
                  <a:moveTo>
                    <a:pt x="6389" y="1"/>
                  </a:moveTo>
                  <a:cubicBezTo>
                    <a:pt x="5237" y="341"/>
                    <a:pt x="4059" y="551"/>
                    <a:pt x="2855" y="603"/>
                  </a:cubicBezTo>
                  <a:lnTo>
                    <a:pt x="2278" y="603"/>
                  </a:lnTo>
                  <a:cubicBezTo>
                    <a:pt x="1519" y="603"/>
                    <a:pt x="760" y="551"/>
                    <a:pt x="27" y="446"/>
                  </a:cubicBezTo>
                  <a:lnTo>
                    <a:pt x="0" y="446"/>
                  </a:lnTo>
                  <a:lnTo>
                    <a:pt x="0" y="472"/>
                  </a:lnTo>
                  <a:cubicBezTo>
                    <a:pt x="0" y="525"/>
                    <a:pt x="0" y="577"/>
                    <a:pt x="0" y="629"/>
                  </a:cubicBezTo>
                  <a:lnTo>
                    <a:pt x="0" y="656"/>
                  </a:lnTo>
                  <a:cubicBezTo>
                    <a:pt x="760" y="760"/>
                    <a:pt x="1519" y="813"/>
                    <a:pt x="2278" y="813"/>
                  </a:cubicBezTo>
                  <a:lnTo>
                    <a:pt x="2855" y="813"/>
                  </a:lnTo>
                  <a:cubicBezTo>
                    <a:pt x="4059" y="760"/>
                    <a:pt x="5237" y="551"/>
                    <a:pt x="6389" y="210"/>
                  </a:cubicBezTo>
                  <a:lnTo>
                    <a:pt x="6416" y="210"/>
                  </a:lnTo>
                  <a:cubicBezTo>
                    <a:pt x="6416" y="158"/>
                    <a:pt x="6416" y="106"/>
                    <a:pt x="6442" y="27"/>
                  </a:cubicBezTo>
                  <a:lnTo>
                    <a:pt x="64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24"/>
            <p:cNvSpPr/>
            <p:nvPr/>
          </p:nvSpPr>
          <p:spPr>
            <a:xfrm>
              <a:off x="1533575" y="3918925"/>
              <a:ext cx="147975" cy="98225"/>
            </a:xfrm>
            <a:custGeom>
              <a:avLst/>
              <a:gdLst/>
              <a:ahLst/>
              <a:cxnLst/>
              <a:rect l="l" t="t" r="r" b="b"/>
              <a:pathLst>
                <a:path w="5919" h="3929" extrusionOk="0">
                  <a:moveTo>
                    <a:pt x="5840" y="1"/>
                  </a:moveTo>
                  <a:lnTo>
                    <a:pt x="5814" y="53"/>
                  </a:lnTo>
                  <a:cubicBezTo>
                    <a:pt x="4871" y="1022"/>
                    <a:pt x="3798" y="1860"/>
                    <a:pt x="2645" y="2541"/>
                  </a:cubicBezTo>
                  <a:cubicBezTo>
                    <a:pt x="1808" y="3012"/>
                    <a:pt x="917" y="3405"/>
                    <a:pt x="1" y="3719"/>
                  </a:cubicBezTo>
                  <a:cubicBezTo>
                    <a:pt x="1" y="3719"/>
                    <a:pt x="1" y="3745"/>
                    <a:pt x="1" y="3745"/>
                  </a:cubicBezTo>
                  <a:lnTo>
                    <a:pt x="53" y="3902"/>
                  </a:lnTo>
                  <a:cubicBezTo>
                    <a:pt x="53" y="3902"/>
                    <a:pt x="79" y="3902"/>
                    <a:pt x="79" y="3928"/>
                  </a:cubicBezTo>
                  <a:cubicBezTo>
                    <a:pt x="996" y="3614"/>
                    <a:pt x="1886" y="3195"/>
                    <a:pt x="2750" y="2698"/>
                  </a:cubicBezTo>
                  <a:cubicBezTo>
                    <a:pt x="3902" y="2043"/>
                    <a:pt x="4950" y="1205"/>
                    <a:pt x="5892" y="263"/>
                  </a:cubicBezTo>
                  <a:lnTo>
                    <a:pt x="5919" y="236"/>
                  </a:lnTo>
                  <a:lnTo>
                    <a:pt x="5892" y="236"/>
                  </a:lnTo>
                  <a:lnTo>
                    <a:pt x="5892" y="184"/>
                  </a:lnTo>
                  <a:cubicBezTo>
                    <a:pt x="5866" y="132"/>
                    <a:pt x="5866" y="106"/>
                    <a:pt x="5866" y="53"/>
                  </a:cubicBezTo>
                  <a:lnTo>
                    <a:pt x="584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24"/>
            <p:cNvSpPr/>
            <p:nvPr/>
          </p:nvSpPr>
          <p:spPr>
            <a:xfrm>
              <a:off x="1611475" y="3948400"/>
              <a:ext cx="91025" cy="159750"/>
            </a:xfrm>
            <a:custGeom>
              <a:avLst/>
              <a:gdLst/>
              <a:ahLst/>
              <a:cxnLst/>
              <a:rect l="l" t="t" r="r" b="b"/>
              <a:pathLst>
                <a:path w="3641" h="6390" extrusionOk="0">
                  <a:moveTo>
                    <a:pt x="3457" y="0"/>
                  </a:moveTo>
                  <a:lnTo>
                    <a:pt x="3431" y="26"/>
                  </a:lnTo>
                  <a:cubicBezTo>
                    <a:pt x="3117" y="1283"/>
                    <a:pt x="2619" y="2488"/>
                    <a:pt x="1991" y="3587"/>
                  </a:cubicBezTo>
                  <a:cubicBezTo>
                    <a:pt x="1519" y="4399"/>
                    <a:pt x="734" y="5446"/>
                    <a:pt x="1" y="6284"/>
                  </a:cubicBezTo>
                  <a:cubicBezTo>
                    <a:pt x="1" y="6284"/>
                    <a:pt x="1" y="6310"/>
                    <a:pt x="1" y="6310"/>
                  </a:cubicBezTo>
                  <a:cubicBezTo>
                    <a:pt x="53" y="6337"/>
                    <a:pt x="106" y="6363"/>
                    <a:pt x="158" y="6389"/>
                  </a:cubicBezTo>
                  <a:lnTo>
                    <a:pt x="184" y="6389"/>
                  </a:lnTo>
                  <a:cubicBezTo>
                    <a:pt x="917" y="5551"/>
                    <a:pt x="1703" y="4504"/>
                    <a:pt x="2148" y="3692"/>
                  </a:cubicBezTo>
                  <a:cubicBezTo>
                    <a:pt x="2803" y="2592"/>
                    <a:pt x="3300" y="1388"/>
                    <a:pt x="3640" y="131"/>
                  </a:cubicBezTo>
                  <a:lnTo>
                    <a:pt x="3640" y="105"/>
                  </a:lnTo>
                  <a:lnTo>
                    <a:pt x="3614" y="105"/>
                  </a:lnTo>
                  <a:cubicBezTo>
                    <a:pt x="3562" y="79"/>
                    <a:pt x="3536" y="52"/>
                    <a:pt x="3483" y="26"/>
                  </a:cubicBezTo>
                  <a:lnTo>
                    <a:pt x="34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1" name="Google Shape;1341;p24"/>
            <p:cNvSpPr/>
            <p:nvPr/>
          </p:nvSpPr>
          <p:spPr>
            <a:xfrm>
              <a:off x="1728650" y="3958200"/>
              <a:ext cx="19025" cy="174825"/>
            </a:xfrm>
            <a:custGeom>
              <a:avLst/>
              <a:gdLst/>
              <a:ahLst/>
              <a:cxnLst/>
              <a:rect l="l" t="t" r="r" b="b"/>
              <a:pathLst>
                <a:path w="761" h="6993" extrusionOk="0">
                  <a:moveTo>
                    <a:pt x="1" y="1"/>
                  </a:moveTo>
                  <a:lnTo>
                    <a:pt x="1" y="53"/>
                  </a:lnTo>
                  <a:cubicBezTo>
                    <a:pt x="367" y="1310"/>
                    <a:pt x="551" y="2619"/>
                    <a:pt x="551" y="3928"/>
                  </a:cubicBezTo>
                  <a:cubicBezTo>
                    <a:pt x="551" y="4897"/>
                    <a:pt x="420" y="5971"/>
                    <a:pt x="210" y="6992"/>
                  </a:cubicBezTo>
                  <a:lnTo>
                    <a:pt x="446" y="6966"/>
                  </a:lnTo>
                  <a:cubicBezTo>
                    <a:pt x="629" y="5971"/>
                    <a:pt x="760" y="4950"/>
                    <a:pt x="760" y="3928"/>
                  </a:cubicBezTo>
                  <a:cubicBezTo>
                    <a:pt x="734" y="2593"/>
                    <a:pt x="577" y="1284"/>
                    <a:pt x="210" y="27"/>
                  </a:cubicBezTo>
                  <a:lnTo>
                    <a:pt x="210" y="1"/>
                  </a:lnTo>
                  <a:lnTo>
                    <a:pt x="184" y="1"/>
                  </a:lnTo>
                  <a:cubicBezTo>
                    <a:pt x="158" y="14"/>
                    <a:pt x="132" y="20"/>
                    <a:pt x="106" y="20"/>
                  </a:cubicBezTo>
                  <a:cubicBezTo>
                    <a:pt x="79" y="20"/>
                    <a:pt x="53" y="14"/>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2" name="Google Shape;1342;p24"/>
            <p:cNvSpPr/>
            <p:nvPr/>
          </p:nvSpPr>
          <p:spPr>
            <a:xfrm>
              <a:off x="1758775" y="3948400"/>
              <a:ext cx="94950" cy="142075"/>
            </a:xfrm>
            <a:custGeom>
              <a:avLst/>
              <a:gdLst/>
              <a:ahLst/>
              <a:cxnLst/>
              <a:rect l="l" t="t" r="r" b="b"/>
              <a:pathLst>
                <a:path w="3798" h="5683" extrusionOk="0">
                  <a:moveTo>
                    <a:pt x="184" y="0"/>
                  </a:moveTo>
                  <a:lnTo>
                    <a:pt x="157" y="26"/>
                  </a:lnTo>
                  <a:cubicBezTo>
                    <a:pt x="131" y="52"/>
                    <a:pt x="79" y="79"/>
                    <a:pt x="26" y="105"/>
                  </a:cubicBezTo>
                  <a:lnTo>
                    <a:pt x="0" y="131"/>
                  </a:lnTo>
                  <a:lnTo>
                    <a:pt x="26" y="157"/>
                  </a:lnTo>
                  <a:cubicBezTo>
                    <a:pt x="995" y="1074"/>
                    <a:pt x="1833" y="2147"/>
                    <a:pt x="2514" y="3325"/>
                  </a:cubicBezTo>
                  <a:cubicBezTo>
                    <a:pt x="2959" y="4059"/>
                    <a:pt x="3326" y="4870"/>
                    <a:pt x="3614" y="5682"/>
                  </a:cubicBezTo>
                  <a:lnTo>
                    <a:pt x="3640" y="5682"/>
                  </a:lnTo>
                  <a:cubicBezTo>
                    <a:pt x="3666" y="5630"/>
                    <a:pt x="3718" y="5604"/>
                    <a:pt x="3771" y="5577"/>
                  </a:cubicBezTo>
                  <a:cubicBezTo>
                    <a:pt x="3771" y="5551"/>
                    <a:pt x="3797" y="5551"/>
                    <a:pt x="3797" y="5551"/>
                  </a:cubicBezTo>
                  <a:cubicBezTo>
                    <a:pt x="3509" y="4739"/>
                    <a:pt x="3116" y="3954"/>
                    <a:pt x="2697" y="3195"/>
                  </a:cubicBezTo>
                  <a:cubicBezTo>
                    <a:pt x="2016" y="2042"/>
                    <a:pt x="1179" y="969"/>
                    <a:pt x="210" y="26"/>
                  </a:cubicBezTo>
                  <a:lnTo>
                    <a:pt x="18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24"/>
            <p:cNvSpPr/>
            <p:nvPr/>
          </p:nvSpPr>
          <p:spPr>
            <a:xfrm>
              <a:off x="1780375" y="3926125"/>
              <a:ext cx="145350" cy="74650"/>
            </a:xfrm>
            <a:custGeom>
              <a:avLst/>
              <a:gdLst/>
              <a:ahLst/>
              <a:cxnLst/>
              <a:rect l="l" t="t" r="r" b="b"/>
              <a:pathLst>
                <a:path w="5814" h="2986" extrusionOk="0">
                  <a:moveTo>
                    <a:pt x="105" y="1"/>
                  </a:moveTo>
                  <a:lnTo>
                    <a:pt x="105" y="27"/>
                  </a:lnTo>
                  <a:cubicBezTo>
                    <a:pt x="79" y="79"/>
                    <a:pt x="53" y="132"/>
                    <a:pt x="27" y="158"/>
                  </a:cubicBezTo>
                  <a:lnTo>
                    <a:pt x="0" y="210"/>
                  </a:lnTo>
                  <a:lnTo>
                    <a:pt x="27" y="210"/>
                  </a:lnTo>
                  <a:cubicBezTo>
                    <a:pt x="1388" y="551"/>
                    <a:pt x="2697" y="1048"/>
                    <a:pt x="3902" y="1755"/>
                  </a:cubicBezTo>
                  <a:cubicBezTo>
                    <a:pt x="4530" y="2096"/>
                    <a:pt x="5133" y="2515"/>
                    <a:pt x="5709" y="2986"/>
                  </a:cubicBezTo>
                  <a:cubicBezTo>
                    <a:pt x="5709" y="2960"/>
                    <a:pt x="5709" y="2960"/>
                    <a:pt x="5709" y="2960"/>
                  </a:cubicBezTo>
                  <a:cubicBezTo>
                    <a:pt x="5735" y="2907"/>
                    <a:pt x="5761" y="2855"/>
                    <a:pt x="5787" y="2803"/>
                  </a:cubicBezTo>
                  <a:cubicBezTo>
                    <a:pt x="5787" y="2803"/>
                    <a:pt x="5787" y="2776"/>
                    <a:pt x="5787" y="2776"/>
                  </a:cubicBezTo>
                  <a:lnTo>
                    <a:pt x="5813" y="2776"/>
                  </a:lnTo>
                  <a:cubicBezTo>
                    <a:pt x="5237" y="2331"/>
                    <a:pt x="4635" y="1912"/>
                    <a:pt x="4007" y="1572"/>
                  </a:cubicBezTo>
                  <a:cubicBezTo>
                    <a:pt x="2802" y="865"/>
                    <a:pt x="1493" y="341"/>
                    <a:pt x="131" y="27"/>
                  </a:cubicBezTo>
                  <a:lnTo>
                    <a:pt x="1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24"/>
            <p:cNvSpPr/>
            <p:nvPr/>
          </p:nvSpPr>
          <p:spPr>
            <a:xfrm>
              <a:off x="1792150" y="3883575"/>
              <a:ext cx="161075" cy="20325"/>
            </a:xfrm>
            <a:custGeom>
              <a:avLst/>
              <a:gdLst/>
              <a:ahLst/>
              <a:cxnLst/>
              <a:rect l="l" t="t" r="r" b="b"/>
              <a:pathLst>
                <a:path w="6443" h="813" extrusionOk="0">
                  <a:moveTo>
                    <a:pt x="3536" y="1"/>
                  </a:moveTo>
                  <a:cubicBezTo>
                    <a:pt x="2357" y="53"/>
                    <a:pt x="1179" y="263"/>
                    <a:pt x="27" y="577"/>
                  </a:cubicBezTo>
                  <a:lnTo>
                    <a:pt x="27" y="603"/>
                  </a:lnTo>
                  <a:cubicBezTo>
                    <a:pt x="27" y="682"/>
                    <a:pt x="1" y="734"/>
                    <a:pt x="1" y="786"/>
                  </a:cubicBezTo>
                  <a:lnTo>
                    <a:pt x="1" y="813"/>
                  </a:lnTo>
                  <a:lnTo>
                    <a:pt x="27" y="813"/>
                  </a:lnTo>
                  <a:cubicBezTo>
                    <a:pt x="1179" y="472"/>
                    <a:pt x="2357" y="263"/>
                    <a:pt x="3562" y="210"/>
                  </a:cubicBezTo>
                  <a:lnTo>
                    <a:pt x="4138" y="210"/>
                  </a:lnTo>
                  <a:cubicBezTo>
                    <a:pt x="4897" y="210"/>
                    <a:pt x="5683" y="263"/>
                    <a:pt x="6442" y="394"/>
                  </a:cubicBezTo>
                  <a:lnTo>
                    <a:pt x="6442" y="367"/>
                  </a:lnTo>
                  <a:lnTo>
                    <a:pt x="6442" y="210"/>
                  </a:lnTo>
                  <a:lnTo>
                    <a:pt x="6442" y="184"/>
                  </a:lnTo>
                  <a:cubicBezTo>
                    <a:pt x="5683" y="53"/>
                    <a:pt x="4923" y="1"/>
                    <a:pt x="41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24"/>
            <p:cNvSpPr/>
            <p:nvPr/>
          </p:nvSpPr>
          <p:spPr>
            <a:xfrm>
              <a:off x="1786925" y="3778200"/>
              <a:ext cx="139450" cy="95600"/>
            </a:xfrm>
            <a:custGeom>
              <a:avLst/>
              <a:gdLst/>
              <a:ahLst/>
              <a:cxnLst/>
              <a:rect l="l" t="t" r="r" b="b"/>
              <a:pathLst>
                <a:path w="5578" h="3824" extrusionOk="0">
                  <a:moveTo>
                    <a:pt x="5473" y="0"/>
                  </a:moveTo>
                  <a:cubicBezTo>
                    <a:pt x="4713" y="288"/>
                    <a:pt x="3954" y="655"/>
                    <a:pt x="3247" y="1048"/>
                  </a:cubicBezTo>
                  <a:cubicBezTo>
                    <a:pt x="2069" y="1755"/>
                    <a:pt x="969" y="2592"/>
                    <a:pt x="26" y="3587"/>
                  </a:cubicBezTo>
                  <a:lnTo>
                    <a:pt x="0" y="3614"/>
                  </a:lnTo>
                  <a:lnTo>
                    <a:pt x="26" y="3614"/>
                  </a:lnTo>
                  <a:cubicBezTo>
                    <a:pt x="26" y="3666"/>
                    <a:pt x="53" y="3718"/>
                    <a:pt x="79" y="3771"/>
                  </a:cubicBezTo>
                  <a:lnTo>
                    <a:pt x="79" y="3823"/>
                  </a:lnTo>
                  <a:lnTo>
                    <a:pt x="131" y="3797"/>
                  </a:lnTo>
                  <a:cubicBezTo>
                    <a:pt x="1074" y="2802"/>
                    <a:pt x="2174" y="1938"/>
                    <a:pt x="3352" y="1231"/>
                  </a:cubicBezTo>
                  <a:cubicBezTo>
                    <a:pt x="4059" y="838"/>
                    <a:pt x="4818" y="471"/>
                    <a:pt x="5577" y="183"/>
                  </a:cubicBezTo>
                  <a:lnTo>
                    <a:pt x="5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24"/>
            <p:cNvSpPr/>
            <p:nvPr/>
          </p:nvSpPr>
          <p:spPr>
            <a:xfrm>
              <a:off x="1767275" y="3689825"/>
              <a:ext cx="85775" cy="156475"/>
            </a:xfrm>
            <a:custGeom>
              <a:avLst/>
              <a:gdLst/>
              <a:ahLst/>
              <a:cxnLst/>
              <a:rect l="l" t="t" r="r" b="b"/>
              <a:pathLst>
                <a:path w="3431" h="6259" extrusionOk="0">
                  <a:moveTo>
                    <a:pt x="3248" y="0"/>
                  </a:moveTo>
                  <a:cubicBezTo>
                    <a:pt x="2593" y="760"/>
                    <a:pt x="1991" y="1545"/>
                    <a:pt x="1493" y="2409"/>
                  </a:cubicBezTo>
                  <a:cubicBezTo>
                    <a:pt x="839" y="3561"/>
                    <a:pt x="341" y="4818"/>
                    <a:pt x="1" y="6101"/>
                  </a:cubicBezTo>
                  <a:lnTo>
                    <a:pt x="1" y="6127"/>
                  </a:lnTo>
                  <a:lnTo>
                    <a:pt x="27" y="6127"/>
                  </a:lnTo>
                  <a:cubicBezTo>
                    <a:pt x="53" y="6154"/>
                    <a:pt x="105" y="6206"/>
                    <a:pt x="158" y="6232"/>
                  </a:cubicBezTo>
                  <a:lnTo>
                    <a:pt x="184" y="6258"/>
                  </a:lnTo>
                  <a:lnTo>
                    <a:pt x="184" y="6232"/>
                  </a:lnTo>
                  <a:cubicBezTo>
                    <a:pt x="524" y="4923"/>
                    <a:pt x="1022" y="3666"/>
                    <a:pt x="1676" y="2540"/>
                  </a:cubicBezTo>
                  <a:cubicBezTo>
                    <a:pt x="2174" y="1676"/>
                    <a:pt x="2750" y="864"/>
                    <a:pt x="3405" y="131"/>
                  </a:cubicBezTo>
                  <a:lnTo>
                    <a:pt x="3431" y="131"/>
                  </a:lnTo>
                  <a:cubicBezTo>
                    <a:pt x="3405" y="131"/>
                    <a:pt x="3405" y="105"/>
                    <a:pt x="3405" y="105"/>
                  </a:cubicBezTo>
                  <a:cubicBezTo>
                    <a:pt x="3352" y="79"/>
                    <a:pt x="3326" y="53"/>
                    <a:pt x="3274" y="26"/>
                  </a:cubicBezTo>
                  <a:cubicBezTo>
                    <a:pt x="3274" y="26"/>
                    <a:pt x="3248" y="0"/>
                    <a:pt x="32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347" name="Google Shape;1347;p24"/>
          <p:cNvSpPr/>
          <p:nvPr/>
        </p:nvSpPr>
        <p:spPr>
          <a:xfrm>
            <a:off x="1908391" y="6309632"/>
            <a:ext cx="2307404" cy="548357"/>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48" name="Google Shape;1348;p24"/>
          <p:cNvSpPr/>
          <p:nvPr/>
        </p:nvSpPr>
        <p:spPr>
          <a:xfrm>
            <a:off x="-558367" y="6057327"/>
            <a:ext cx="3374218" cy="800663"/>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49" name="Google Shape;1349;p24"/>
          <p:cNvSpPr/>
          <p:nvPr/>
        </p:nvSpPr>
        <p:spPr>
          <a:xfrm>
            <a:off x="10625251" y="2577501"/>
            <a:ext cx="1207166" cy="599867"/>
          </a:xfrm>
          <a:custGeom>
            <a:avLst/>
            <a:gdLst/>
            <a:ahLst/>
            <a:cxnLst/>
            <a:rect l="l" t="t" r="r" b="b"/>
            <a:pathLst>
              <a:path w="36215" h="17996" extrusionOk="0">
                <a:moveTo>
                  <a:pt x="20343" y="1"/>
                </a:moveTo>
                <a:cubicBezTo>
                  <a:pt x="15140" y="1"/>
                  <a:pt x="15320" y="7544"/>
                  <a:pt x="15320" y="7544"/>
                </a:cubicBezTo>
                <a:cubicBezTo>
                  <a:pt x="15320" y="7544"/>
                  <a:pt x="11904" y="86"/>
                  <a:pt x="8144" y="86"/>
                </a:cubicBezTo>
                <a:cubicBezTo>
                  <a:pt x="7625" y="86"/>
                  <a:pt x="7099" y="229"/>
                  <a:pt x="6574" y="553"/>
                </a:cubicBezTo>
                <a:cubicBezTo>
                  <a:pt x="2227" y="3250"/>
                  <a:pt x="5501" y="8408"/>
                  <a:pt x="5501" y="8408"/>
                </a:cubicBezTo>
                <a:cubicBezTo>
                  <a:pt x="5286" y="8210"/>
                  <a:pt x="4914" y="8107"/>
                  <a:pt x="4481" y="8107"/>
                </a:cubicBezTo>
                <a:cubicBezTo>
                  <a:pt x="2740" y="8107"/>
                  <a:pt x="1" y="9757"/>
                  <a:pt x="2411" y="13488"/>
                </a:cubicBezTo>
                <a:cubicBezTo>
                  <a:pt x="4427" y="16630"/>
                  <a:pt x="10954" y="17996"/>
                  <a:pt x="16913" y="17996"/>
                </a:cubicBezTo>
                <a:cubicBezTo>
                  <a:pt x="19545" y="17996"/>
                  <a:pt x="22066" y="17730"/>
                  <a:pt x="24039" y="17232"/>
                </a:cubicBezTo>
                <a:cubicBezTo>
                  <a:pt x="30926" y="15504"/>
                  <a:pt x="36215" y="8565"/>
                  <a:pt x="31711" y="5030"/>
                </a:cubicBezTo>
                <a:cubicBezTo>
                  <a:pt x="30721" y="4251"/>
                  <a:pt x="29768" y="3956"/>
                  <a:pt x="28893" y="3956"/>
                </a:cubicBezTo>
                <a:cubicBezTo>
                  <a:pt x="26183" y="3956"/>
                  <a:pt x="24222" y="6785"/>
                  <a:pt x="24222" y="6785"/>
                </a:cubicBezTo>
                <a:cubicBezTo>
                  <a:pt x="24222" y="6785"/>
                  <a:pt x="25898" y="160"/>
                  <a:pt x="20504" y="3"/>
                </a:cubicBezTo>
                <a:cubicBezTo>
                  <a:pt x="20450" y="1"/>
                  <a:pt x="20396" y="1"/>
                  <a:pt x="20343"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50" name="Google Shape;1350;p24"/>
          <p:cNvSpPr/>
          <p:nvPr/>
        </p:nvSpPr>
        <p:spPr>
          <a:xfrm>
            <a:off x="1908401" y="-286666"/>
            <a:ext cx="1206633" cy="599033"/>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51" name="Google Shape;1351;p24"/>
          <p:cNvSpPr/>
          <p:nvPr/>
        </p:nvSpPr>
        <p:spPr>
          <a:xfrm>
            <a:off x="4826482" y="719334"/>
            <a:ext cx="931000" cy="605467"/>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352" name="Google Shape;1352;p24"/>
          <p:cNvSpPr/>
          <p:nvPr/>
        </p:nvSpPr>
        <p:spPr>
          <a:xfrm>
            <a:off x="7468931" y="-289899"/>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53" name="Google Shape;1353;p24"/>
          <p:cNvGrpSpPr/>
          <p:nvPr/>
        </p:nvGrpSpPr>
        <p:grpSpPr>
          <a:xfrm>
            <a:off x="614051" y="411869"/>
            <a:ext cx="10963900" cy="5250233"/>
            <a:chOff x="-841475" y="308900"/>
            <a:chExt cx="8222925" cy="3937675"/>
          </a:xfrm>
        </p:grpSpPr>
        <p:sp>
          <p:nvSpPr>
            <p:cNvPr id="1354" name="Google Shape;1354;p24"/>
            <p:cNvSpPr/>
            <p:nvPr/>
          </p:nvSpPr>
          <p:spPr>
            <a:xfrm>
              <a:off x="6246425" y="198717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24"/>
            <p:cNvSpPr/>
            <p:nvPr/>
          </p:nvSpPr>
          <p:spPr>
            <a:xfrm>
              <a:off x="-208900" y="705475"/>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24"/>
            <p:cNvSpPr/>
            <p:nvPr/>
          </p:nvSpPr>
          <p:spPr>
            <a:xfrm>
              <a:off x="7188300" y="2822275"/>
              <a:ext cx="193150" cy="175575"/>
            </a:xfrm>
            <a:custGeom>
              <a:avLst/>
              <a:gdLst/>
              <a:ahLst/>
              <a:cxnLst/>
              <a:rect l="l" t="t" r="r" b="b"/>
              <a:pathLst>
                <a:path w="7726" h="7023" extrusionOk="0">
                  <a:moveTo>
                    <a:pt x="3882" y="0"/>
                  </a:moveTo>
                  <a:cubicBezTo>
                    <a:pt x="2286" y="0"/>
                    <a:pt x="827" y="1097"/>
                    <a:pt x="446" y="2713"/>
                  </a:cubicBezTo>
                  <a:cubicBezTo>
                    <a:pt x="1" y="4598"/>
                    <a:pt x="1179" y="6483"/>
                    <a:pt x="3064" y="6928"/>
                  </a:cubicBezTo>
                  <a:cubicBezTo>
                    <a:pt x="3334" y="6992"/>
                    <a:pt x="3603" y="7022"/>
                    <a:pt x="3868" y="7022"/>
                  </a:cubicBezTo>
                  <a:cubicBezTo>
                    <a:pt x="5459" y="7022"/>
                    <a:pt x="6898" y="5926"/>
                    <a:pt x="7280" y="4310"/>
                  </a:cubicBezTo>
                  <a:cubicBezTo>
                    <a:pt x="7725" y="2425"/>
                    <a:pt x="6573" y="539"/>
                    <a:pt x="4688" y="94"/>
                  </a:cubicBezTo>
                  <a:cubicBezTo>
                    <a:pt x="4418" y="31"/>
                    <a:pt x="4149" y="0"/>
                    <a:pt x="38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24"/>
            <p:cNvSpPr/>
            <p:nvPr/>
          </p:nvSpPr>
          <p:spPr>
            <a:xfrm>
              <a:off x="5212400" y="4134625"/>
              <a:ext cx="111300" cy="111950"/>
            </a:xfrm>
            <a:custGeom>
              <a:avLst/>
              <a:gdLst/>
              <a:ahLst/>
              <a:cxnLst/>
              <a:rect l="l" t="t" r="r" b="b"/>
              <a:pathLst>
                <a:path w="4452" h="4478" extrusionOk="0">
                  <a:moveTo>
                    <a:pt x="2226" y="0"/>
                  </a:moveTo>
                  <a:cubicBezTo>
                    <a:pt x="995" y="0"/>
                    <a:pt x="0" y="1021"/>
                    <a:pt x="0" y="2252"/>
                  </a:cubicBezTo>
                  <a:cubicBezTo>
                    <a:pt x="0" y="3483"/>
                    <a:pt x="995" y="4478"/>
                    <a:pt x="2226" y="4478"/>
                  </a:cubicBezTo>
                  <a:cubicBezTo>
                    <a:pt x="3456" y="4478"/>
                    <a:pt x="4451" y="3483"/>
                    <a:pt x="4451" y="2252"/>
                  </a:cubicBezTo>
                  <a:cubicBezTo>
                    <a:pt x="4451" y="1021"/>
                    <a:pt x="3456" y="0"/>
                    <a:pt x="2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24"/>
            <p:cNvSpPr/>
            <p:nvPr/>
          </p:nvSpPr>
          <p:spPr>
            <a:xfrm>
              <a:off x="4368375" y="81025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24"/>
            <p:cNvSpPr/>
            <p:nvPr/>
          </p:nvSpPr>
          <p:spPr>
            <a:xfrm>
              <a:off x="5733725" y="496613"/>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24"/>
            <p:cNvSpPr/>
            <p:nvPr/>
          </p:nvSpPr>
          <p:spPr>
            <a:xfrm>
              <a:off x="-738700" y="2912075"/>
              <a:ext cx="85775" cy="85775"/>
            </a:xfrm>
            <a:custGeom>
              <a:avLst/>
              <a:gdLst/>
              <a:ahLst/>
              <a:cxnLst/>
              <a:rect l="l" t="t" r="r" b="b"/>
              <a:pathLst>
                <a:path w="3431" h="3431" extrusionOk="0">
                  <a:moveTo>
                    <a:pt x="1728" y="1"/>
                  </a:moveTo>
                  <a:cubicBezTo>
                    <a:pt x="760" y="1"/>
                    <a:pt x="0" y="760"/>
                    <a:pt x="0" y="1703"/>
                  </a:cubicBezTo>
                  <a:cubicBezTo>
                    <a:pt x="0" y="2672"/>
                    <a:pt x="760" y="3431"/>
                    <a:pt x="1728" y="3431"/>
                  </a:cubicBezTo>
                  <a:cubicBezTo>
                    <a:pt x="2671" y="3431"/>
                    <a:pt x="3430" y="2672"/>
                    <a:pt x="3430" y="1703"/>
                  </a:cubicBezTo>
                  <a:cubicBezTo>
                    <a:pt x="3430" y="760"/>
                    <a:pt x="2671" y="1"/>
                    <a:pt x="1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24"/>
            <p:cNvSpPr/>
            <p:nvPr/>
          </p:nvSpPr>
          <p:spPr>
            <a:xfrm>
              <a:off x="493975" y="2383025"/>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24"/>
            <p:cNvSpPr/>
            <p:nvPr/>
          </p:nvSpPr>
          <p:spPr>
            <a:xfrm>
              <a:off x="-841475" y="308900"/>
              <a:ext cx="188550" cy="188550"/>
            </a:xfrm>
            <a:custGeom>
              <a:avLst/>
              <a:gdLst/>
              <a:ahLst/>
              <a:cxnLst/>
              <a:rect l="l" t="t" r="r" b="b"/>
              <a:pathLst>
                <a:path w="7542" h="7542" extrusionOk="0">
                  <a:moveTo>
                    <a:pt x="3771" y="0"/>
                  </a:moveTo>
                  <a:cubicBezTo>
                    <a:pt x="1703" y="0"/>
                    <a:pt x="1" y="1702"/>
                    <a:pt x="1" y="3771"/>
                  </a:cubicBezTo>
                  <a:cubicBezTo>
                    <a:pt x="1" y="5866"/>
                    <a:pt x="1703" y="7541"/>
                    <a:pt x="3771" y="7541"/>
                  </a:cubicBezTo>
                  <a:cubicBezTo>
                    <a:pt x="5866" y="7541"/>
                    <a:pt x="7542" y="5866"/>
                    <a:pt x="7542" y="3771"/>
                  </a:cubicBezTo>
                  <a:cubicBezTo>
                    <a:pt x="7542" y="1702"/>
                    <a:pt x="5866" y="0"/>
                    <a:pt x="37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24"/>
            <p:cNvSpPr/>
            <p:nvPr/>
          </p:nvSpPr>
          <p:spPr>
            <a:xfrm>
              <a:off x="1102950" y="839650"/>
              <a:ext cx="174150" cy="173500"/>
            </a:xfrm>
            <a:custGeom>
              <a:avLst/>
              <a:gdLst/>
              <a:ahLst/>
              <a:cxnLst/>
              <a:rect l="l" t="t" r="r" b="b"/>
              <a:pathLst>
                <a:path w="6966" h="6940" extrusionOk="0">
                  <a:moveTo>
                    <a:pt x="3483" y="0"/>
                  </a:moveTo>
                  <a:cubicBezTo>
                    <a:pt x="1572" y="0"/>
                    <a:pt x="1" y="1545"/>
                    <a:pt x="1" y="3483"/>
                  </a:cubicBezTo>
                  <a:cubicBezTo>
                    <a:pt x="1" y="5394"/>
                    <a:pt x="1572" y="6939"/>
                    <a:pt x="3483" y="6939"/>
                  </a:cubicBezTo>
                  <a:cubicBezTo>
                    <a:pt x="5395" y="6939"/>
                    <a:pt x="6966" y="5394"/>
                    <a:pt x="6966" y="3483"/>
                  </a:cubicBezTo>
                  <a:cubicBezTo>
                    <a:pt x="6966" y="1545"/>
                    <a:pt x="5395" y="0"/>
                    <a:pt x="3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4" name="Google Shape;1364;p24"/>
          <p:cNvGrpSpPr/>
          <p:nvPr/>
        </p:nvGrpSpPr>
        <p:grpSpPr>
          <a:xfrm>
            <a:off x="1722068" y="926285"/>
            <a:ext cx="8747866" cy="5224684"/>
            <a:chOff x="59150" y="255975"/>
            <a:chExt cx="6560900" cy="3918513"/>
          </a:xfrm>
        </p:grpSpPr>
        <p:sp>
          <p:nvSpPr>
            <p:cNvPr id="1365" name="Google Shape;1365;p24"/>
            <p:cNvSpPr/>
            <p:nvPr/>
          </p:nvSpPr>
          <p:spPr>
            <a:xfrm>
              <a:off x="6561100" y="2550438"/>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6" name="Google Shape;1366;p24"/>
            <p:cNvSpPr/>
            <p:nvPr/>
          </p:nvSpPr>
          <p:spPr>
            <a:xfrm>
              <a:off x="59150" y="279693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7" name="Google Shape;1367;p24"/>
            <p:cNvSpPr/>
            <p:nvPr/>
          </p:nvSpPr>
          <p:spPr>
            <a:xfrm>
              <a:off x="5831775" y="692625"/>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24"/>
            <p:cNvSpPr/>
            <p:nvPr/>
          </p:nvSpPr>
          <p:spPr>
            <a:xfrm>
              <a:off x="4333325" y="4012763"/>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24"/>
            <p:cNvSpPr/>
            <p:nvPr/>
          </p:nvSpPr>
          <p:spPr>
            <a:xfrm>
              <a:off x="373750" y="255975"/>
              <a:ext cx="60925" cy="61550"/>
            </a:xfrm>
            <a:custGeom>
              <a:avLst/>
              <a:gdLst/>
              <a:ahLst/>
              <a:cxnLst/>
              <a:rect l="l" t="t" r="r" b="b"/>
              <a:pathLst>
                <a:path w="2437" h="2462" extrusionOk="0">
                  <a:moveTo>
                    <a:pt x="1205" y="0"/>
                  </a:moveTo>
                  <a:cubicBezTo>
                    <a:pt x="525" y="0"/>
                    <a:pt x="1" y="550"/>
                    <a:pt x="1" y="1231"/>
                  </a:cubicBezTo>
                  <a:cubicBezTo>
                    <a:pt x="1" y="1911"/>
                    <a:pt x="525" y="2461"/>
                    <a:pt x="1205" y="2461"/>
                  </a:cubicBezTo>
                  <a:cubicBezTo>
                    <a:pt x="1886" y="2461"/>
                    <a:pt x="2436" y="1911"/>
                    <a:pt x="2436" y="1231"/>
                  </a:cubicBezTo>
                  <a:cubicBezTo>
                    <a:pt x="2436" y="550"/>
                    <a:pt x="1886" y="0"/>
                    <a:pt x="12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24"/>
            <p:cNvSpPr/>
            <p:nvPr/>
          </p:nvSpPr>
          <p:spPr>
            <a:xfrm>
              <a:off x="2215375" y="3569525"/>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71" name="Google Shape;1371;p24"/>
          <p:cNvGrpSpPr/>
          <p:nvPr/>
        </p:nvGrpSpPr>
        <p:grpSpPr>
          <a:xfrm rot="2700000">
            <a:off x="3705648" y="6138408"/>
            <a:ext cx="297664" cy="638494"/>
            <a:chOff x="5326125" y="3018500"/>
            <a:chExt cx="223250" cy="478875"/>
          </a:xfrm>
        </p:grpSpPr>
        <p:sp>
          <p:nvSpPr>
            <p:cNvPr id="1372" name="Google Shape;1372;p24"/>
            <p:cNvSpPr/>
            <p:nvPr/>
          </p:nvSpPr>
          <p:spPr>
            <a:xfrm>
              <a:off x="5326125" y="3153500"/>
              <a:ext cx="223250" cy="343875"/>
            </a:xfrm>
            <a:custGeom>
              <a:avLst/>
              <a:gdLst/>
              <a:ahLst/>
              <a:cxnLst/>
              <a:rect l="l" t="t" r="r" b="b"/>
              <a:pathLst>
                <a:path w="8930" h="13755" extrusionOk="0">
                  <a:moveTo>
                    <a:pt x="7171" y="0"/>
                  </a:moveTo>
                  <a:lnTo>
                    <a:pt x="1" y="1131"/>
                  </a:lnTo>
                  <a:lnTo>
                    <a:pt x="2141" y="13755"/>
                  </a:lnTo>
                  <a:lnTo>
                    <a:pt x="8929" y="12615"/>
                  </a:lnTo>
                  <a:lnTo>
                    <a:pt x="7212" y="309"/>
                  </a:lnTo>
                  <a:lnTo>
                    <a:pt x="717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3" name="Google Shape;1373;p24"/>
            <p:cNvSpPr/>
            <p:nvPr/>
          </p:nvSpPr>
          <p:spPr>
            <a:xfrm>
              <a:off x="5326125" y="3018500"/>
              <a:ext cx="179300" cy="210700"/>
            </a:xfrm>
            <a:custGeom>
              <a:avLst/>
              <a:gdLst/>
              <a:ahLst/>
              <a:cxnLst/>
              <a:rect l="l" t="t" r="r" b="b"/>
              <a:pathLst>
                <a:path w="7172" h="8428" extrusionOk="0">
                  <a:moveTo>
                    <a:pt x="2777" y="1"/>
                  </a:moveTo>
                  <a:cubicBezTo>
                    <a:pt x="2373" y="1"/>
                    <a:pt x="1968" y="256"/>
                    <a:pt x="1824" y="712"/>
                  </a:cubicBezTo>
                  <a:lnTo>
                    <a:pt x="1" y="6531"/>
                  </a:lnTo>
                  <a:lnTo>
                    <a:pt x="2166" y="8428"/>
                  </a:lnTo>
                  <a:lnTo>
                    <a:pt x="3224" y="6824"/>
                  </a:lnTo>
                  <a:lnTo>
                    <a:pt x="5600" y="7915"/>
                  </a:lnTo>
                  <a:lnTo>
                    <a:pt x="5600" y="7907"/>
                  </a:lnTo>
                  <a:lnTo>
                    <a:pt x="7171" y="5400"/>
                  </a:lnTo>
                  <a:lnTo>
                    <a:pt x="3525" y="387"/>
                  </a:lnTo>
                  <a:cubicBezTo>
                    <a:pt x="3335" y="123"/>
                    <a:pt x="3056" y="1"/>
                    <a:pt x="27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4" name="Google Shape;1374;p24"/>
            <p:cNvSpPr/>
            <p:nvPr/>
          </p:nvSpPr>
          <p:spPr>
            <a:xfrm>
              <a:off x="5353200" y="3018850"/>
              <a:ext cx="97275" cy="76875"/>
            </a:xfrm>
            <a:custGeom>
              <a:avLst/>
              <a:gdLst/>
              <a:ahLst/>
              <a:cxnLst/>
              <a:rect l="l" t="t" r="r" b="b"/>
              <a:pathLst>
                <a:path w="3891" h="3075" extrusionOk="0">
                  <a:moveTo>
                    <a:pt x="1692" y="0"/>
                  </a:moveTo>
                  <a:cubicBezTo>
                    <a:pt x="1288" y="0"/>
                    <a:pt x="885" y="254"/>
                    <a:pt x="741" y="714"/>
                  </a:cubicBezTo>
                  <a:lnTo>
                    <a:pt x="0" y="3075"/>
                  </a:lnTo>
                  <a:lnTo>
                    <a:pt x="3891" y="2367"/>
                  </a:lnTo>
                  <a:lnTo>
                    <a:pt x="2450" y="389"/>
                  </a:lnTo>
                  <a:cubicBezTo>
                    <a:pt x="2256" y="124"/>
                    <a:pt x="1974" y="0"/>
                    <a:pt x="16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24"/>
            <p:cNvSpPr/>
            <p:nvPr/>
          </p:nvSpPr>
          <p:spPr>
            <a:xfrm>
              <a:off x="5462675" y="3213075"/>
              <a:ext cx="47625" cy="244825"/>
            </a:xfrm>
            <a:custGeom>
              <a:avLst/>
              <a:gdLst/>
              <a:ahLst/>
              <a:cxnLst/>
              <a:rect l="l" t="t" r="r" b="b"/>
              <a:pathLst>
                <a:path w="1905" h="9793" extrusionOk="0">
                  <a:moveTo>
                    <a:pt x="132" y="1"/>
                  </a:moveTo>
                  <a:cubicBezTo>
                    <a:pt x="126" y="1"/>
                    <a:pt x="120" y="1"/>
                    <a:pt x="114" y="2"/>
                  </a:cubicBezTo>
                  <a:cubicBezTo>
                    <a:pt x="49" y="18"/>
                    <a:pt x="0" y="83"/>
                    <a:pt x="8" y="148"/>
                  </a:cubicBezTo>
                  <a:lnTo>
                    <a:pt x="1636" y="9687"/>
                  </a:lnTo>
                  <a:cubicBezTo>
                    <a:pt x="1652" y="9744"/>
                    <a:pt x="1701" y="9793"/>
                    <a:pt x="1766" y="9793"/>
                  </a:cubicBezTo>
                  <a:cubicBezTo>
                    <a:pt x="1774" y="9793"/>
                    <a:pt x="1783" y="9785"/>
                    <a:pt x="1783" y="9785"/>
                  </a:cubicBezTo>
                  <a:cubicBezTo>
                    <a:pt x="1856" y="9777"/>
                    <a:pt x="1905" y="9711"/>
                    <a:pt x="1888" y="9638"/>
                  </a:cubicBezTo>
                  <a:lnTo>
                    <a:pt x="261" y="108"/>
                  </a:lnTo>
                  <a:cubicBezTo>
                    <a:pt x="253" y="41"/>
                    <a:pt x="198" y="1"/>
                    <a:pt x="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24"/>
            <p:cNvSpPr/>
            <p:nvPr/>
          </p:nvSpPr>
          <p:spPr>
            <a:xfrm>
              <a:off x="5376800" y="3226100"/>
              <a:ext cx="40725" cy="247675"/>
            </a:xfrm>
            <a:custGeom>
              <a:avLst/>
              <a:gdLst/>
              <a:ahLst/>
              <a:cxnLst/>
              <a:rect l="l" t="t" r="r" b="b"/>
              <a:pathLst>
                <a:path w="1629" h="9907" extrusionOk="0">
                  <a:moveTo>
                    <a:pt x="130" y="1"/>
                  </a:moveTo>
                  <a:cubicBezTo>
                    <a:pt x="125" y="1"/>
                    <a:pt x="120" y="1"/>
                    <a:pt x="114" y="2"/>
                  </a:cubicBezTo>
                  <a:cubicBezTo>
                    <a:pt x="49" y="10"/>
                    <a:pt x="1" y="75"/>
                    <a:pt x="9" y="148"/>
                  </a:cubicBezTo>
                  <a:lnTo>
                    <a:pt x="1368" y="9793"/>
                  </a:lnTo>
                  <a:cubicBezTo>
                    <a:pt x="1376" y="9858"/>
                    <a:pt x="1425" y="9907"/>
                    <a:pt x="1490" y="9907"/>
                  </a:cubicBezTo>
                  <a:cubicBezTo>
                    <a:pt x="1498" y="9907"/>
                    <a:pt x="1498" y="9898"/>
                    <a:pt x="1506" y="9898"/>
                  </a:cubicBezTo>
                  <a:cubicBezTo>
                    <a:pt x="1579" y="9890"/>
                    <a:pt x="1628" y="9825"/>
                    <a:pt x="1612" y="9760"/>
                  </a:cubicBezTo>
                  <a:lnTo>
                    <a:pt x="261" y="107"/>
                  </a:lnTo>
                  <a:cubicBezTo>
                    <a:pt x="253" y="47"/>
                    <a:pt x="197" y="1"/>
                    <a:pt x="1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167333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713"/>
        <p:cNvGrpSpPr/>
        <p:nvPr/>
      </p:nvGrpSpPr>
      <p:grpSpPr>
        <a:xfrm>
          <a:off x="0" y="0"/>
          <a:ext cx="0" cy="0"/>
          <a:chOff x="0" y="0"/>
          <a:chExt cx="0" cy="0"/>
        </a:xfrm>
      </p:grpSpPr>
      <p:sp>
        <p:nvSpPr>
          <p:cNvPr id="1714" name="Google Shape;1714;p29"/>
          <p:cNvSpPr txBox="1">
            <a:spLocks noGrp="1"/>
          </p:cNvSpPr>
          <p:nvPr>
            <p:ph type="title"/>
          </p:nvPr>
        </p:nvSpPr>
        <p:spPr>
          <a:xfrm>
            <a:off x="960000" y="516800"/>
            <a:ext cx="10272000" cy="789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sz="4256"/>
            </a:lvl1pPr>
            <a:lvl2pPr lvl="1" algn="ctr" rtl="0">
              <a:spcBef>
                <a:spcPts val="0"/>
              </a:spcBef>
              <a:spcAft>
                <a:spcPts val="0"/>
              </a:spcAft>
              <a:buSzPts val="3600"/>
              <a:buFont typeface="Fredoka One"/>
              <a:buNone/>
              <a:defRPr sz="4788">
                <a:latin typeface="Fredoka One"/>
                <a:ea typeface="Fredoka One"/>
                <a:cs typeface="Fredoka One"/>
                <a:sym typeface="Fredoka One"/>
              </a:defRPr>
            </a:lvl2pPr>
            <a:lvl3pPr lvl="2" algn="ctr" rtl="0">
              <a:spcBef>
                <a:spcPts val="0"/>
              </a:spcBef>
              <a:spcAft>
                <a:spcPts val="0"/>
              </a:spcAft>
              <a:buSzPts val="3600"/>
              <a:buFont typeface="Fredoka One"/>
              <a:buNone/>
              <a:defRPr sz="4788">
                <a:latin typeface="Fredoka One"/>
                <a:ea typeface="Fredoka One"/>
                <a:cs typeface="Fredoka One"/>
                <a:sym typeface="Fredoka One"/>
              </a:defRPr>
            </a:lvl3pPr>
            <a:lvl4pPr lvl="3" algn="ctr" rtl="0">
              <a:spcBef>
                <a:spcPts val="0"/>
              </a:spcBef>
              <a:spcAft>
                <a:spcPts val="0"/>
              </a:spcAft>
              <a:buSzPts val="3600"/>
              <a:buFont typeface="Fredoka One"/>
              <a:buNone/>
              <a:defRPr sz="4788">
                <a:latin typeface="Fredoka One"/>
                <a:ea typeface="Fredoka One"/>
                <a:cs typeface="Fredoka One"/>
                <a:sym typeface="Fredoka One"/>
              </a:defRPr>
            </a:lvl4pPr>
            <a:lvl5pPr lvl="4" algn="ctr" rtl="0">
              <a:spcBef>
                <a:spcPts val="0"/>
              </a:spcBef>
              <a:spcAft>
                <a:spcPts val="0"/>
              </a:spcAft>
              <a:buSzPts val="3600"/>
              <a:buFont typeface="Fredoka One"/>
              <a:buNone/>
              <a:defRPr sz="4788">
                <a:latin typeface="Fredoka One"/>
                <a:ea typeface="Fredoka One"/>
                <a:cs typeface="Fredoka One"/>
                <a:sym typeface="Fredoka One"/>
              </a:defRPr>
            </a:lvl5pPr>
            <a:lvl6pPr lvl="5" algn="ctr" rtl="0">
              <a:spcBef>
                <a:spcPts val="0"/>
              </a:spcBef>
              <a:spcAft>
                <a:spcPts val="0"/>
              </a:spcAft>
              <a:buSzPts val="3600"/>
              <a:buFont typeface="Fredoka One"/>
              <a:buNone/>
              <a:defRPr sz="4788">
                <a:latin typeface="Fredoka One"/>
                <a:ea typeface="Fredoka One"/>
                <a:cs typeface="Fredoka One"/>
                <a:sym typeface="Fredoka One"/>
              </a:defRPr>
            </a:lvl6pPr>
            <a:lvl7pPr lvl="6" algn="ctr" rtl="0">
              <a:spcBef>
                <a:spcPts val="0"/>
              </a:spcBef>
              <a:spcAft>
                <a:spcPts val="0"/>
              </a:spcAft>
              <a:buSzPts val="3600"/>
              <a:buFont typeface="Fredoka One"/>
              <a:buNone/>
              <a:defRPr sz="4788">
                <a:latin typeface="Fredoka One"/>
                <a:ea typeface="Fredoka One"/>
                <a:cs typeface="Fredoka One"/>
                <a:sym typeface="Fredoka One"/>
              </a:defRPr>
            </a:lvl7pPr>
            <a:lvl8pPr lvl="7" algn="ctr" rtl="0">
              <a:spcBef>
                <a:spcPts val="0"/>
              </a:spcBef>
              <a:spcAft>
                <a:spcPts val="0"/>
              </a:spcAft>
              <a:buSzPts val="3600"/>
              <a:buFont typeface="Fredoka One"/>
              <a:buNone/>
              <a:defRPr sz="4788">
                <a:latin typeface="Fredoka One"/>
                <a:ea typeface="Fredoka One"/>
                <a:cs typeface="Fredoka One"/>
                <a:sym typeface="Fredoka One"/>
              </a:defRPr>
            </a:lvl8pPr>
            <a:lvl9pPr lvl="8" algn="ctr" rtl="0">
              <a:spcBef>
                <a:spcPts val="0"/>
              </a:spcBef>
              <a:spcAft>
                <a:spcPts val="0"/>
              </a:spcAft>
              <a:buSzPts val="3600"/>
              <a:buFont typeface="Fredoka One"/>
              <a:buNone/>
              <a:defRPr sz="4788">
                <a:latin typeface="Fredoka One"/>
                <a:ea typeface="Fredoka One"/>
                <a:cs typeface="Fredoka One"/>
                <a:sym typeface="Fredoka One"/>
              </a:defRPr>
            </a:lvl9pPr>
          </a:lstStyle>
          <a:p>
            <a:endParaRPr/>
          </a:p>
        </p:txBody>
      </p:sp>
      <p:sp>
        <p:nvSpPr>
          <p:cNvPr id="1715" name="Google Shape;1715;p29"/>
          <p:cNvSpPr/>
          <p:nvPr/>
        </p:nvSpPr>
        <p:spPr>
          <a:xfrm flipH="1">
            <a:off x="11519767" y="-292749"/>
            <a:ext cx="1206633" cy="599033"/>
          </a:xfrm>
          <a:custGeom>
            <a:avLst/>
            <a:gdLst/>
            <a:ahLst/>
            <a:cxnLst/>
            <a:rect l="l" t="t" r="r" b="b"/>
            <a:pathLst>
              <a:path w="36199" h="17971" extrusionOk="0">
                <a:moveTo>
                  <a:pt x="20352" y="1"/>
                </a:moveTo>
                <a:cubicBezTo>
                  <a:pt x="15124" y="1"/>
                  <a:pt x="15329" y="7544"/>
                  <a:pt x="15329" y="7544"/>
                </a:cubicBezTo>
                <a:cubicBezTo>
                  <a:pt x="15329" y="7544"/>
                  <a:pt x="11899" y="79"/>
                  <a:pt x="8139" y="79"/>
                </a:cubicBezTo>
                <a:cubicBezTo>
                  <a:pt x="7615" y="79"/>
                  <a:pt x="7086" y="223"/>
                  <a:pt x="6558" y="553"/>
                </a:cubicBezTo>
                <a:cubicBezTo>
                  <a:pt x="2211" y="3224"/>
                  <a:pt x="5484" y="8382"/>
                  <a:pt x="5484" y="8382"/>
                </a:cubicBezTo>
                <a:cubicBezTo>
                  <a:pt x="5272" y="8185"/>
                  <a:pt x="4905" y="8084"/>
                  <a:pt x="4477" y="8084"/>
                </a:cubicBezTo>
                <a:cubicBezTo>
                  <a:pt x="2743" y="8084"/>
                  <a:pt x="0" y="9750"/>
                  <a:pt x="2394" y="13488"/>
                </a:cubicBezTo>
                <a:cubicBezTo>
                  <a:pt x="4427" y="16610"/>
                  <a:pt x="10940" y="17971"/>
                  <a:pt x="16891" y="17971"/>
                </a:cubicBezTo>
                <a:cubicBezTo>
                  <a:pt x="19524" y="17971"/>
                  <a:pt x="22047" y="17704"/>
                  <a:pt x="24023" y="17206"/>
                </a:cubicBezTo>
                <a:cubicBezTo>
                  <a:pt x="30909" y="15478"/>
                  <a:pt x="36198" y="8539"/>
                  <a:pt x="31721" y="5030"/>
                </a:cubicBezTo>
                <a:cubicBezTo>
                  <a:pt x="30724" y="4251"/>
                  <a:pt x="29767" y="3956"/>
                  <a:pt x="28888" y="3956"/>
                </a:cubicBezTo>
                <a:cubicBezTo>
                  <a:pt x="26166" y="3956"/>
                  <a:pt x="24206" y="6785"/>
                  <a:pt x="24206" y="6785"/>
                </a:cubicBezTo>
                <a:cubicBezTo>
                  <a:pt x="24206" y="6785"/>
                  <a:pt x="25882" y="160"/>
                  <a:pt x="20514" y="3"/>
                </a:cubicBezTo>
                <a:cubicBezTo>
                  <a:pt x="20460" y="2"/>
                  <a:pt x="20406" y="1"/>
                  <a:pt x="2035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716" name="Google Shape;1716;p29"/>
          <p:cNvSpPr/>
          <p:nvPr/>
        </p:nvSpPr>
        <p:spPr>
          <a:xfrm>
            <a:off x="-534399" y="719334"/>
            <a:ext cx="931000" cy="605467"/>
          </a:xfrm>
          <a:custGeom>
            <a:avLst/>
            <a:gdLst/>
            <a:ahLst/>
            <a:cxnLst/>
            <a:rect l="l" t="t" r="r" b="b"/>
            <a:pathLst>
              <a:path w="27930" h="18164" extrusionOk="0">
                <a:moveTo>
                  <a:pt x="15898" y="0"/>
                </a:moveTo>
                <a:cubicBezTo>
                  <a:pt x="11757" y="0"/>
                  <a:pt x="12088" y="6629"/>
                  <a:pt x="12088" y="6629"/>
                </a:cubicBezTo>
                <a:cubicBezTo>
                  <a:pt x="12088" y="6629"/>
                  <a:pt x="11441" y="2524"/>
                  <a:pt x="8832" y="2524"/>
                </a:cubicBezTo>
                <a:cubicBezTo>
                  <a:pt x="8472" y="2524"/>
                  <a:pt x="8075" y="2602"/>
                  <a:pt x="7637" y="2779"/>
                </a:cubicBezTo>
                <a:cubicBezTo>
                  <a:pt x="4023" y="4220"/>
                  <a:pt x="6930" y="9378"/>
                  <a:pt x="6930" y="9378"/>
                </a:cubicBezTo>
                <a:cubicBezTo>
                  <a:pt x="6233" y="8699"/>
                  <a:pt x="5173" y="8329"/>
                  <a:pt x="4091" y="8329"/>
                </a:cubicBezTo>
                <a:cubicBezTo>
                  <a:pt x="2083" y="8329"/>
                  <a:pt x="0" y="9603"/>
                  <a:pt x="17" y="12546"/>
                </a:cubicBezTo>
                <a:cubicBezTo>
                  <a:pt x="17" y="17731"/>
                  <a:pt x="10255" y="17966"/>
                  <a:pt x="10255" y="17966"/>
                </a:cubicBezTo>
                <a:cubicBezTo>
                  <a:pt x="11475" y="18099"/>
                  <a:pt x="12767" y="18163"/>
                  <a:pt x="14073" y="18163"/>
                </a:cubicBezTo>
                <a:cubicBezTo>
                  <a:pt x="20786" y="18163"/>
                  <a:pt x="27908" y="16453"/>
                  <a:pt x="27930" y="13384"/>
                </a:cubicBezTo>
                <a:cubicBezTo>
                  <a:pt x="27930" y="10786"/>
                  <a:pt x="25557" y="10543"/>
                  <a:pt x="24671" y="10543"/>
                </a:cubicBezTo>
                <a:cubicBezTo>
                  <a:pt x="24467" y="10543"/>
                  <a:pt x="24342" y="10556"/>
                  <a:pt x="24342" y="10556"/>
                </a:cubicBezTo>
                <a:cubicBezTo>
                  <a:pt x="24342" y="10556"/>
                  <a:pt x="26516" y="6550"/>
                  <a:pt x="23897" y="5319"/>
                </a:cubicBezTo>
                <a:cubicBezTo>
                  <a:pt x="23559" y="5163"/>
                  <a:pt x="23234" y="5095"/>
                  <a:pt x="22924" y="5095"/>
                </a:cubicBezTo>
                <a:cubicBezTo>
                  <a:pt x="20952" y="5095"/>
                  <a:pt x="19603" y="7833"/>
                  <a:pt x="19603" y="7833"/>
                </a:cubicBezTo>
                <a:cubicBezTo>
                  <a:pt x="19603" y="7833"/>
                  <a:pt x="20389" y="161"/>
                  <a:pt x="16068" y="4"/>
                </a:cubicBezTo>
                <a:cubicBezTo>
                  <a:pt x="16011" y="1"/>
                  <a:pt x="15954" y="0"/>
                  <a:pt x="15898" y="0"/>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717" name="Google Shape;1717;p29"/>
          <p:cNvGrpSpPr/>
          <p:nvPr/>
        </p:nvGrpSpPr>
        <p:grpSpPr>
          <a:xfrm flipH="1">
            <a:off x="11368504" y="1132017"/>
            <a:ext cx="573200" cy="4110633"/>
            <a:chOff x="187723" y="995742"/>
            <a:chExt cx="429900" cy="3082975"/>
          </a:xfrm>
        </p:grpSpPr>
        <p:sp>
          <p:nvSpPr>
            <p:cNvPr id="1718" name="Google Shape;1718;p29"/>
            <p:cNvSpPr/>
            <p:nvPr/>
          </p:nvSpPr>
          <p:spPr>
            <a:xfrm>
              <a:off x="369764" y="2995634"/>
              <a:ext cx="79900" cy="79875"/>
            </a:xfrm>
            <a:custGeom>
              <a:avLst/>
              <a:gdLst/>
              <a:ahLst/>
              <a:cxnLst/>
              <a:rect l="l" t="t" r="r" b="b"/>
              <a:pathLst>
                <a:path w="3196" h="3195" extrusionOk="0">
                  <a:moveTo>
                    <a:pt x="1598" y="0"/>
                  </a:moveTo>
                  <a:cubicBezTo>
                    <a:pt x="707" y="0"/>
                    <a:pt x="1" y="707"/>
                    <a:pt x="1" y="1598"/>
                  </a:cubicBezTo>
                  <a:cubicBezTo>
                    <a:pt x="1" y="2488"/>
                    <a:pt x="707" y="3195"/>
                    <a:pt x="1598" y="3195"/>
                  </a:cubicBezTo>
                  <a:cubicBezTo>
                    <a:pt x="2488" y="3195"/>
                    <a:pt x="3195" y="2488"/>
                    <a:pt x="3195" y="1598"/>
                  </a:cubicBezTo>
                  <a:cubicBezTo>
                    <a:pt x="3195" y="707"/>
                    <a:pt x="2488" y="0"/>
                    <a:pt x="15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19" name="Google Shape;1719;p29"/>
            <p:cNvSpPr/>
            <p:nvPr/>
          </p:nvSpPr>
          <p:spPr>
            <a:xfrm>
              <a:off x="250281" y="3966767"/>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0" name="Google Shape;1720;p29"/>
            <p:cNvSpPr/>
            <p:nvPr/>
          </p:nvSpPr>
          <p:spPr>
            <a:xfrm>
              <a:off x="187723" y="2048726"/>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1" name="Google Shape;1721;p29"/>
            <p:cNvSpPr/>
            <p:nvPr/>
          </p:nvSpPr>
          <p:spPr>
            <a:xfrm>
              <a:off x="456548" y="995742"/>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22" name="Google Shape;1722;p29"/>
          <p:cNvGrpSpPr/>
          <p:nvPr/>
        </p:nvGrpSpPr>
        <p:grpSpPr>
          <a:xfrm flipH="1">
            <a:off x="250297" y="432601"/>
            <a:ext cx="734997" cy="5246867"/>
            <a:chOff x="8376994" y="324450"/>
            <a:chExt cx="551248" cy="3935150"/>
          </a:xfrm>
        </p:grpSpPr>
        <p:sp>
          <p:nvSpPr>
            <p:cNvPr id="1723" name="Google Shape;1723;p29"/>
            <p:cNvSpPr/>
            <p:nvPr/>
          </p:nvSpPr>
          <p:spPr>
            <a:xfrm>
              <a:off x="8593263" y="1366725"/>
              <a:ext cx="53050" cy="53050"/>
            </a:xfrm>
            <a:custGeom>
              <a:avLst/>
              <a:gdLst/>
              <a:ahLst/>
              <a:cxnLst/>
              <a:rect l="l" t="t" r="r" b="b"/>
              <a:pathLst>
                <a:path w="2122" h="2122" extrusionOk="0">
                  <a:moveTo>
                    <a:pt x="1048" y="1"/>
                  </a:moveTo>
                  <a:cubicBezTo>
                    <a:pt x="472" y="1"/>
                    <a:pt x="0" y="472"/>
                    <a:pt x="0" y="1075"/>
                  </a:cubicBezTo>
                  <a:cubicBezTo>
                    <a:pt x="0" y="1651"/>
                    <a:pt x="472" y="2122"/>
                    <a:pt x="1048" y="2122"/>
                  </a:cubicBezTo>
                  <a:cubicBezTo>
                    <a:pt x="1650" y="2122"/>
                    <a:pt x="2121" y="1651"/>
                    <a:pt x="2121" y="1075"/>
                  </a:cubicBezTo>
                  <a:cubicBezTo>
                    <a:pt x="2121" y="472"/>
                    <a:pt x="1650" y="1"/>
                    <a:pt x="1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4" name="Google Shape;1724;p29"/>
            <p:cNvSpPr/>
            <p:nvPr/>
          </p:nvSpPr>
          <p:spPr>
            <a:xfrm>
              <a:off x="8703898" y="22647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5" name="Google Shape;1725;p29"/>
            <p:cNvSpPr/>
            <p:nvPr/>
          </p:nvSpPr>
          <p:spPr>
            <a:xfrm>
              <a:off x="8608758" y="4200650"/>
              <a:ext cx="58950" cy="58950"/>
            </a:xfrm>
            <a:custGeom>
              <a:avLst/>
              <a:gdLst/>
              <a:ahLst/>
              <a:cxnLst/>
              <a:rect l="l" t="t" r="r" b="b"/>
              <a:pathLst>
                <a:path w="2358" h="2358" extrusionOk="0">
                  <a:moveTo>
                    <a:pt x="1179" y="1"/>
                  </a:moveTo>
                  <a:cubicBezTo>
                    <a:pt x="525" y="1"/>
                    <a:pt x="1" y="524"/>
                    <a:pt x="1" y="1179"/>
                  </a:cubicBezTo>
                  <a:cubicBezTo>
                    <a:pt x="1" y="1833"/>
                    <a:pt x="525" y="2357"/>
                    <a:pt x="1179" y="2357"/>
                  </a:cubicBezTo>
                  <a:cubicBezTo>
                    <a:pt x="1834" y="2357"/>
                    <a:pt x="2357" y="1833"/>
                    <a:pt x="2357" y="1179"/>
                  </a:cubicBezTo>
                  <a:cubicBezTo>
                    <a:pt x="2357" y="524"/>
                    <a:pt x="1834" y="1"/>
                    <a:pt x="11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6" name="Google Shape;1726;p29"/>
            <p:cNvSpPr/>
            <p:nvPr/>
          </p:nvSpPr>
          <p:spPr>
            <a:xfrm>
              <a:off x="8752118" y="3195517"/>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27" name="Google Shape;1727;p29"/>
            <p:cNvSpPr/>
            <p:nvPr/>
          </p:nvSpPr>
          <p:spPr>
            <a:xfrm>
              <a:off x="8376994" y="324450"/>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728" name="Google Shape;1728;p29"/>
          <p:cNvGrpSpPr/>
          <p:nvPr/>
        </p:nvGrpSpPr>
        <p:grpSpPr>
          <a:xfrm flipH="1">
            <a:off x="-1148712" y="6068382"/>
            <a:ext cx="14489423" cy="789609"/>
            <a:chOff x="-1648218" y="4551285"/>
            <a:chExt cx="10867067" cy="592207"/>
          </a:xfrm>
        </p:grpSpPr>
        <p:sp>
          <p:nvSpPr>
            <p:cNvPr id="1729" name="Google Shape;1729;p29"/>
            <p:cNvSpPr/>
            <p:nvPr/>
          </p:nvSpPr>
          <p:spPr>
            <a:xfrm>
              <a:off x="6722350" y="4551285"/>
              <a:ext cx="2496499" cy="592207"/>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30" name="Google Shape;1730;p29"/>
            <p:cNvSpPr/>
            <p:nvPr/>
          </p:nvSpPr>
          <p:spPr>
            <a:xfrm flipH="1">
              <a:off x="-1648218" y="4694236"/>
              <a:ext cx="1893294" cy="44925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6401222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842"/>
        <p:cNvGrpSpPr/>
        <p:nvPr/>
      </p:nvGrpSpPr>
      <p:grpSpPr>
        <a:xfrm>
          <a:off x="0" y="0"/>
          <a:ext cx="0" cy="0"/>
          <a:chOff x="0" y="0"/>
          <a:chExt cx="0" cy="0"/>
        </a:xfrm>
      </p:grpSpPr>
      <p:grpSp>
        <p:nvGrpSpPr>
          <p:cNvPr id="1843" name="Google Shape;1843;p32"/>
          <p:cNvGrpSpPr/>
          <p:nvPr/>
        </p:nvGrpSpPr>
        <p:grpSpPr>
          <a:xfrm>
            <a:off x="11336434" y="4360810"/>
            <a:ext cx="724466" cy="1945596"/>
            <a:chOff x="3739625" y="3597525"/>
            <a:chExt cx="543350" cy="1459197"/>
          </a:xfrm>
        </p:grpSpPr>
        <p:sp>
          <p:nvSpPr>
            <p:cNvPr id="1844" name="Google Shape;1844;p32"/>
            <p:cNvSpPr/>
            <p:nvPr/>
          </p:nvSpPr>
          <p:spPr>
            <a:xfrm flipH="1">
              <a:off x="3990727" y="3956225"/>
              <a:ext cx="37327" cy="1100497"/>
            </a:xfrm>
            <a:custGeom>
              <a:avLst/>
              <a:gdLst/>
              <a:ahLst/>
              <a:cxnLst/>
              <a:rect l="l" t="t" r="r" b="b"/>
              <a:pathLst>
                <a:path w="1570" h="29671" extrusionOk="0">
                  <a:moveTo>
                    <a:pt x="342" y="0"/>
                  </a:moveTo>
                  <a:cubicBezTo>
                    <a:pt x="180" y="0"/>
                    <a:pt x="27" y="119"/>
                    <a:pt x="27" y="368"/>
                  </a:cubicBezTo>
                  <a:cubicBezTo>
                    <a:pt x="1" y="3431"/>
                    <a:pt x="1" y="6495"/>
                    <a:pt x="53" y="9585"/>
                  </a:cubicBezTo>
                  <a:cubicBezTo>
                    <a:pt x="105" y="12648"/>
                    <a:pt x="210" y="15738"/>
                    <a:pt x="367" y="18828"/>
                  </a:cubicBezTo>
                  <a:cubicBezTo>
                    <a:pt x="446" y="20556"/>
                    <a:pt x="760" y="27521"/>
                    <a:pt x="865" y="29249"/>
                  </a:cubicBezTo>
                  <a:cubicBezTo>
                    <a:pt x="891" y="29459"/>
                    <a:pt x="1022" y="29668"/>
                    <a:pt x="1205" y="29668"/>
                  </a:cubicBezTo>
                  <a:cubicBezTo>
                    <a:pt x="1217" y="29670"/>
                    <a:pt x="1229" y="29671"/>
                    <a:pt x="1240" y="29671"/>
                  </a:cubicBezTo>
                  <a:cubicBezTo>
                    <a:pt x="1411" y="29671"/>
                    <a:pt x="1570" y="29497"/>
                    <a:pt x="1545" y="29301"/>
                  </a:cubicBezTo>
                  <a:cubicBezTo>
                    <a:pt x="1362" y="26212"/>
                    <a:pt x="969" y="17911"/>
                    <a:pt x="865" y="14848"/>
                  </a:cubicBezTo>
                  <a:cubicBezTo>
                    <a:pt x="760" y="11758"/>
                    <a:pt x="708" y="8668"/>
                    <a:pt x="681" y="5605"/>
                  </a:cubicBezTo>
                  <a:cubicBezTo>
                    <a:pt x="681" y="3877"/>
                    <a:pt x="681" y="2148"/>
                    <a:pt x="708" y="420"/>
                  </a:cubicBezTo>
                  <a:cubicBezTo>
                    <a:pt x="708" y="145"/>
                    <a:pt x="520" y="0"/>
                    <a:pt x="3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5" name="Google Shape;1845;p32"/>
            <p:cNvSpPr/>
            <p:nvPr/>
          </p:nvSpPr>
          <p:spPr>
            <a:xfrm>
              <a:off x="3919625" y="3903225"/>
              <a:ext cx="147975" cy="272550"/>
            </a:xfrm>
            <a:custGeom>
              <a:avLst/>
              <a:gdLst/>
              <a:ahLst/>
              <a:cxnLst/>
              <a:rect l="l" t="t" r="r" b="b"/>
              <a:pathLst>
                <a:path w="5919" h="10902" extrusionOk="0">
                  <a:moveTo>
                    <a:pt x="3745" y="0"/>
                  </a:moveTo>
                  <a:cubicBezTo>
                    <a:pt x="3457" y="707"/>
                    <a:pt x="2934" y="1310"/>
                    <a:pt x="2384" y="1833"/>
                  </a:cubicBezTo>
                  <a:cubicBezTo>
                    <a:pt x="1808" y="2383"/>
                    <a:pt x="1179" y="2881"/>
                    <a:pt x="682" y="3483"/>
                  </a:cubicBezTo>
                  <a:cubicBezTo>
                    <a:pt x="446" y="3771"/>
                    <a:pt x="237" y="4111"/>
                    <a:pt x="106" y="4452"/>
                  </a:cubicBezTo>
                  <a:cubicBezTo>
                    <a:pt x="27" y="4740"/>
                    <a:pt x="1" y="5054"/>
                    <a:pt x="27" y="5342"/>
                  </a:cubicBezTo>
                  <a:cubicBezTo>
                    <a:pt x="53" y="5735"/>
                    <a:pt x="158" y="6101"/>
                    <a:pt x="315" y="6468"/>
                  </a:cubicBezTo>
                  <a:cubicBezTo>
                    <a:pt x="498" y="6861"/>
                    <a:pt x="760" y="7201"/>
                    <a:pt x="917" y="7620"/>
                  </a:cubicBezTo>
                  <a:cubicBezTo>
                    <a:pt x="1022" y="7934"/>
                    <a:pt x="1048" y="8275"/>
                    <a:pt x="1022" y="8615"/>
                  </a:cubicBezTo>
                  <a:cubicBezTo>
                    <a:pt x="970" y="8982"/>
                    <a:pt x="839" y="9322"/>
                    <a:pt x="813" y="9689"/>
                  </a:cubicBezTo>
                  <a:cubicBezTo>
                    <a:pt x="760" y="10055"/>
                    <a:pt x="839" y="10474"/>
                    <a:pt x="1127" y="10710"/>
                  </a:cubicBezTo>
                  <a:cubicBezTo>
                    <a:pt x="1314" y="10855"/>
                    <a:pt x="1550" y="10902"/>
                    <a:pt x="1796" y="10902"/>
                  </a:cubicBezTo>
                  <a:cubicBezTo>
                    <a:pt x="1861" y="10902"/>
                    <a:pt x="1926" y="10898"/>
                    <a:pt x="1991" y="10893"/>
                  </a:cubicBezTo>
                  <a:cubicBezTo>
                    <a:pt x="3012" y="10762"/>
                    <a:pt x="3850" y="9950"/>
                    <a:pt x="4426" y="9086"/>
                  </a:cubicBezTo>
                  <a:cubicBezTo>
                    <a:pt x="5421" y="7568"/>
                    <a:pt x="5919" y="5735"/>
                    <a:pt x="5631" y="3954"/>
                  </a:cubicBezTo>
                  <a:cubicBezTo>
                    <a:pt x="5369" y="2514"/>
                    <a:pt x="4609" y="1205"/>
                    <a:pt x="37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6" name="Google Shape;1846;p32"/>
            <p:cNvSpPr/>
            <p:nvPr/>
          </p:nvSpPr>
          <p:spPr>
            <a:xfrm>
              <a:off x="3790675" y="3902575"/>
              <a:ext cx="221950" cy="192975"/>
            </a:xfrm>
            <a:custGeom>
              <a:avLst/>
              <a:gdLst/>
              <a:ahLst/>
              <a:cxnLst/>
              <a:rect l="l" t="t" r="r" b="b"/>
              <a:pathLst>
                <a:path w="8878" h="7719" extrusionOk="0">
                  <a:moveTo>
                    <a:pt x="8877" y="0"/>
                  </a:moveTo>
                  <a:lnTo>
                    <a:pt x="8877" y="0"/>
                  </a:lnTo>
                  <a:cubicBezTo>
                    <a:pt x="8222" y="367"/>
                    <a:pt x="7437" y="498"/>
                    <a:pt x="6651" y="550"/>
                  </a:cubicBezTo>
                  <a:cubicBezTo>
                    <a:pt x="5866" y="629"/>
                    <a:pt x="5080" y="602"/>
                    <a:pt x="4295" y="760"/>
                  </a:cubicBezTo>
                  <a:cubicBezTo>
                    <a:pt x="3928" y="838"/>
                    <a:pt x="3562" y="943"/>
                    <a:pt x="3247" y="1152"/>
                  </a:cubicBezTo>
                  <a:cubicBezTo>
                    <a:pt x="2986" y="1309"/>
                    <a:pt x="2802" y="1545"/>
                    <a:pt x="2619" y="1781"/>
                  </a:cubicBezTo>
                  <a:cubicBezTo>
                    <a:pt x="2410" y="2095"/>
                    <a:pt x="2252" y="2462"/>
                    <a:pt x="2148" y="2828"/>
                  </a:cubicBezTo>
                  <a:cubicBezTo>
                    <a:pt x="2043" y="3247"/>
                    <a:pt x="2017" y="3692"/>
                    <a:pt x="1860" y="4111"/>
                  </a:cubicBezTo>
                  <a:cubicBezTo>
                    <a:pt x="1755" y="4425"/>
                    <a:pt x="1572" y="4713"/>
                    <a:pt x="1310" y="4949"/>
                  </a:cubicBezTo>
                  <a:cubicBezTo>
                    <a:pt x="1048" y="5211"/>
                    <a:pt x="734" y="5394"/>
                    <a:pt x="472" y="5656"/>
                  </a:cubicBezTo>
                  <a:cubicBezTo>
                    <a:pt x="210" y="5918"/>
                    <a:pt x="1" y="6284"/>
                    <a:pt x="79" y="6625"/>
                  </a:cubicBezTo>
                  <a:cubicBezTo>
                    <a:pt x="158" y="6939"/>
                    <a:pt x="367" y="7148"/>
                    <a:pt x="629" y="7306"/>
                  </a:cubicBezTo>
                  <a:cubicBezTo>
                    <a:pt x="1087" y="7602"/>
                    <a:pt x="1615" y="7718"/>
                    <a:pt x="2155" y="7718"/>
                  </a:cubicBezTo>
                  <a:cubicBezTo>
                    <a:pt x="2664" y="7718"/>
                    <a:pt x="3184" y="7615"/>
                    <a:pt x="3666" y="7463"/>
                  </a:cubicBezTo>
                  <a:cubicBezTo>
                    <a:pt x="5368" y="6939"/>
                    <a:pt x="6939" y="5813"/>
                    <a:pt x="7830" y="4242"/>
                  </a:cubicBezTo>
                  <a:cubicBezTo>
                    <a:pt x="8563" y="2959"/>
                    <a:pt x="8799" y="1466"/>
                    <a:pt x="88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7" name="Google Shape;1847;p32"/>
            <p:cNvSpPr/>
            <p:nvPr/>
          </p:nvSpPr>
          <p:spPr>
            <a:xfrm>
              <a:off x="3739625" y="3807425"/>
              <a:ext cx="271675" cy="142575"/>
            </a:xfrm>
            <a:custGeom>
              <a:avLst/>
              <a:gdLst/>
              <a:ahLst/>
              <a:cxnLst/>
              <a:rect l="l" t="t" r="r" b="b"/>
              <a:pathLst>
                <a:path w="10867" h="5703" extrusionOk="0">
                  <a:moveTo>
                    <a:pt x="5822" y="0"/>
                  </a:moveTo>
                  <a:cubicBezTo>
                    <a:pt x="5751" y="0"/>
                    <a:pt x="5678" y="3"/>
                    <a:pt x="5604" y="9"/>
                  </a:cubicBezTo>
                  <a:cubicBezTo>
                    <a:pt x="5237" y="9"/>
                    <a:pt x="4844" y="114"/>
                    <a:pt x="4504" y="271"/>
                  </a:cubicBezTo>
                  <a:cubicBezTo>
                    <a:pt x="4085" y="428"/>
                    <a:pt x="3718" y="690"/>
                    <a:pt x="3326" y="821"/>
                  </a:cubicBezTo>
                  <a:cubicBezTo>
                    <a:pt x="3066" y="901"/>
                    <a:pt x="2806" y="935"/>
                    <a:pt x="2557" y="935"/>
                  </a:cubicBezTo>
                  <a:cubicBezTo>
                    <a:pt x="2480" y="935"/>
                    <a:pt x="2405" y="932"/>
                    <a:pt x="2331" y="926"/>
                  </a:cubicBezTo>
                  <a:cubicBezTo>
                    <a:pt x="1964" y="874"/>
                    <a:pt x="1597" y="743"/>
                    <a:pt x="1231" y="690"/>
                  </a:cubicBezTo>
                  <a:cubicBezTo>
                    <a:pt x="1156" y="679"/>
                    <a:pt x="1077" y="672"/>
                    <a:pt x="998" y="672"/>
                  </a:cubicBezTo>
                  <a:cubicBezTo>
                    <a:pt x="715" y="672"/>
                    <a:pt x="420" y="754"/>
                    <a:pt x="236" y="978"/>
                  </a:cubicBezTo>
                  <a:cubicBezTo>
                    <a:pt x="26" y="1214"/>
                    <a:pt x="0" y="1528"/>
                    <a:pt x="26" y="1816"/>
                  </a:cubicBezTo>
                  <a:cubicBezTo>
                    <a:pt x="131" y="2864"/>
                    <a:pt x="917" y="3701"/>
                    <a:pt x="1781" y="4304"/>
                  </a:cubicBezTo>
                  <a:cubicBezTo>
                    <a:pt x="3009" y="5159"/>
                    <a:pt x="4513" y="5702"/>
                    <a:pt x="6015" y="5702"/>
                  </a:cubicBezTo>
                  <a:cubicBezTo>
                    <a:pt x="6306" y="5702"/>
                    <a:pt x="6597" y="5682"/>
                    <a:pt x="6887" y="5639"/>
                  </a:cubicBezTo>
                  <a:lnTo>
                    <a:pt x="6860" y="5639"/>
                  </a:lnTo>
                  <a:cubicBezTo>
                    <a:pt x="8327" y="5403"/>
                    <a:pt x="9662" y="4670"/>
                    <a:pt x="10867" y="3859"/>
                  </a:cubicBezTo>
                  <a:lnTo>
                    <a:pt x="10867" y="3832"/>
                  </a:lnTo>
                  <a:cubicBezTo>
                    <a:pt x="10160" y="3544"/>
                    <a:pt x="9584" y="2994"/>
                    <a:pt x="9060" y="2418"/>
                  </a:cubicBezTo>
                  <a:cubicBezTo>
                    <a:pt x="8536" y="1842"/>
                    <a:pt x="8039" y="1214"/>
                    <a:pt x="7437" y="690"/>
                  </a:cubicBezTo>
                  <a:cubicBezTo>
                    <a:pt x="7175" y="455"/>
                    <a:pt x="6860" y="219"/>
                    <a:pt x="6494" y="114"/>
                  </a:cubicBezTo>
                  <a:cubicBezTo>
                    <a:pt x="6274" y="34"/>
                    <a:pt x="6054" y="0"/>
                    <a:pt x="58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8" name="Google Shape;1848;p32"/>
            <p:cNvSpPr/>
            <p:nvPr/>
          </p:nvSpPr>
          <p:spPr>
            <a:xfrm>
              <a:off x="3819475" y="3678925"/>
              <a:ext cx="192475" cy="223675"/>
            </a:xfrm>
            <a:custGeom>
              <a:avLst/>
              <a:gdLst/>
              <a:ahLst/>
              <a:cxnLst/>
              <a:rect l="l" t="t" r="r" b="b"/>
              <a:pathLst>
                <a:path w="7699" h="8947" extrusionOk="0">
                  <a:moveTo>
                    <a:pt x="1417" y="1"/>
                  </a:moveTo>
                  <a:cubicBezTo>
                    <a:pt x="1364" y="1"/>
                    <a:pt x="1311" y="6"/>
                    <a:pt x="1258" y="17"/>
                  </a:cubicBezTo>
                  <a:cubicBezTo>
                    <a:pt x="970" y="70"/>
                    <a:pt x="734" y="305"/>
                    <a:pt x="577" y="541"/>
                  </a:cubicBezTo>
                  <a:cubicBezTo>
                    <a:pt x="1" y="1405"/>
                    <a:pt x="79" y="2557"/>
                    <a:pt x="367" y="3578"/>
                  </a:cubicBezTo>
                  <a:cubicBezTo>
                    <a:pt x="865" y="5307"/>
                    <a:pt x="1938" y="6904"/>
                    <a:pt x="3483" y="7820"/>
                  </a:cubicBezTo>
                  <a:cubicBezTo>
                    <a:pt x="4740" y="8580"/>
                    <a:pt x="6233" y="8841"/>
                    <a:pt x="7699" y="8946"/>
                  </a:cubicBezTo>
                  <a:cubicBezTo>
                    <a:pt x="7332" y="8265"/>
                    <a:pt x="7228" y="7480"/>
                    <a:pt x="7201" y="6721"/>
                  </a:cubicBezTo>
                  <a:cubicBezTo>
                    <a:pt x="7149" y="5935"/>
                    <a:pt x="7175" y="5123"/>
                    <a:pt x="7044" y="4338"/>
                  </a:cubicBezTo>
                  <a:cubicBezTo>
                    <a:pt x="6966" y="3971"/>
                    <a:pt x="6861" y="3605"/>
                    <a:pt x="6678" y="3290"/>
                  </a:cubicBezTo>
                  <a:cubicBezTo>
                    <a:pt x="6521" y="3055"/>
                    <a:pt x="6285" y="2845"/>
                    <a:pt x="6049" y="2662"/>
                  </a:cubicBezTo>
                  <a:cubicBezTo>
                    <a:pt x="5735" y="2426"/>
                    <a:pt x="5395" y="2243"/>
                    <a:pt x="5028" y="2138"/>
                  </a:cubicBezTo>
                  <a:cubicBezTo>
                    <a:pt x="4609" y="2034"/>
                    <a:pt x="4164" y="2007"/>
                    <a:pt x="3745" y="1850"/>
                  </a:cubicBezTo>
                  <a:cubicBezTo>
                    <a:pt x="3431" y="1719"/>
                    <a:pt x="3143" y="1536"/>
                    <a:pt x="2933" y="1274"/>
                  </a:cubicBezTo>
                  <a:cubicBezTo>
                    <a:pt x="2671" y="1012"/>
                    <a:pt x="2488" y="698"/>
                    <a:pt x="2226" y="410"/>
                  </a:cubicBezTo>
                  <a:cubicBezTo>
                    <a:pt x="2025" y="186"/>
                    <a:pt x="1728" y="1"/>
                    <a:pt x="1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49" name="Google Shape;1849;p32"/>
            <p:cNvSpPr/>
            <p:nvPr/>
          </p:nvSpPr>
          <p:spPr>
            <a:xfrm>
              <a:off x="3954975" y="3632000"/>
              <a:ext cx="147975" cy="272550"/>
            </a:xfrm>
            <a:custGeom>
              <a:avLst/>
              <a:gdLst/>
              <a:ahLst/>
              <a:cxnLst/>
              <a:rect l="l" t="t" r="r" b="b"/>
              <a:pathLst>
                <a:path w="5919" h="10902" extrusionOk="0">
                  <a:moveTo>
                    <a:pt x="4136" y="0"/>
                  </a:moveTo>
                  <a:cubicBezTo>
                    <a:pt x="4075" y="0"/>
                    <a:pt x="4014" y="4"/>
                    <a:pt x="3955" y="9"/>
                  </a:cubicBezTo>
                  <a:cubicBezTo>
                    <a:pt x="2907" y="140"/>
                    <a:pt x="2069" y="926"/>
                    <a:pt x="1493" y="1816"/>
                  </a:cubicBezTo>
                  <a:cubicBezTo>
                    <a:pt x="498" y="3308"/>
                    <a:pt x="1" y="5167"/>
                    <a:pt x="289" y="6948"/>
                  </a:cubicBezTo>
                  <a:cubicBezTo>
                    <a:pt x="551" y="8388"/>
                    <a:pt x="1310" y="9697"/>
                    <a:pt x="2174" y="10902"/>
                  </a:cubicBezTo>
                  <a:cubicBezTo>
                    <a:pt x="2462" y="10169"/>
                    <a:pt x="2986" y="9593"/>
                    <a:pt x="3536" y="9043"/>
                  </a:cubicBezTo>
                  <a:cubicBezTo>
                    <a:pt x="4112" y="8519"/>
                    <a:pt x="4740" y="7995"/>
                    <a:pt x="5238" y="7393"/>
                  </a:cubicBezTo>
                  <a:cubicBezTo>
                    <a:pt x="5473" y="7105"/>
                    <a:pt x="5709" y="6791"/>
                    <a:pt x="5814" y="6424"/>
                  </a:cubicBezTo>
                  <a:cubicBezTo>
                    <a:pt x="5892" y="6162"/>
                    <a:pt x="5919" y="5848"/>
                    <a:pt x="5892" y="5560"/>
                  </a:cubicBezTo>
                  <a:cubicBezTo>
                    <a:pt x="5866" y="5167"/>
                    <a:pt x="5761" y="4775"/>
                    <a:pt x="5604" y="4434"/>
                  </a:cubicBezTo>
                  <a:cubicBezTo>
                    <a:pt x="5421" y="4041"/>
                    <a:pt x="5159" y="3675"/>
                    <a:pt x="5002" y="3282"/>
                  </a:cubicBezTo>
                  <a:cubicBezTo>
                    <a:pt x="4897" y="2968"/>
                    <a:pt x="4871" y="2628"/>
                    <a:pt x="4897" y="2287"/>
                  </a:cubicBezTo>
                  <a:cubicBezTo>
                    <a:pt x="4950" y="1921"/>
                    <a:pt x="5081" y="1554"/>
                    <a:pt x="5107" y="1187"/>
                  </a:cubicBezTo>
                  <a:cubicBezTo>
                    <a:pt x="5159" y="821"/>
                    <a:pt x="5081" y="428"/>
                    <a:pt x="4793" y="192"/>
                  </a:cubicBezTo>
                  <a:cubicBezTo>
                    <a:pt x="4606" y="47"/>
                    <a:pt x="4369" y="0"/>
                    <a:pt x="41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0" name="Google Shape;1850;p32"/>
            <p:cNvSpPr/>
            <p:nvPr/>
          </p:nvSpPr>
          <p:spPr>
            <a:xfrm>
              <a:off x="4009975" y="3712150"/>
              <a:ext cx="221925" cy="193050"/>
            </a:xfrm>
            <a:custGeom>
              <a:avLst/>
              <a:gdLst/>
              <a:ahLst/>
              <a:cxnLst/>
              <a:rect l="l" t="t" r="r" b="b"/>
              <a:pathLst>
                <a:path w="8877" h="7722" extrusionOk="0">
                  <a:moveTo>
                    <a:pt x="6745" y="1"/>
                  </a:moveTo>
                  <a:cubicBezTo>
                    <a:pt x="6229" y="1"/>
                    <a:pt x="5701" y="105"/>
                    <a:pt x="5211" y="259"/>
                  </a:cubicBezTo>
                  <a:cubicBezTo>
                    <a:pt x="3509" y="783"/>
                    <a:pt x="1938" y="1909"/>
                    <a:pt x="1048" y="3454"/>
                  </a:cubicBezTo>
                  <a:cubicBezTo>
                    <a:pt x="315" y="4737"/>
                    <a:pt x="79" y="6229"/>
                    <a:pt x="0" y="7696"/>
                  </a:cubicBezTo>
                  <a:lnTo>
                    <a:pt x="0" y="7722"/>
                  </a:lnTo>
                  <a:cubicBezTo>
                    <a:pt x="655" y="7329"/>
                    <a:pt x="1440" y="7198"/>
                    <a:pt x="2226" y="7146"/>
                  </a:cubicBezTo>
                  <a:cubicBezTo>
                    <a:pt x="3012" y="7093"/>
                    <a:pt x="3823" y="7093"/>
                    <a:pt x="4583" y="6936"/>
                  </a:cubicBezTo>
                  <a:cubicBezTo>
                    <a:pt x="4949" y="6884"/>
                    <a:pt x="5316" y="6753"/>
                    <a:pt x="5630" y="6544"/>
                  </a:cubicBezTo>
                  <a:cubicBezTo>
                    <a:pt x="5866" y="6387"/>
                    <a:pt x="6075" y="6177"/>
                    <a:pt x="6258" y="5915"/>
                  </a:cubicBezTo>
                  <a:cubicBezTo>
                    <a:pt x="6468" y="5601"/>
                    <a:pt x="6625" y="5261"/>
                    <a:pt x="6730" y="4868"/>
                  </a:cubicBezTo>
                  <a:cubicBezTo>
                    <a:pt x="6861" y="4449"/>
                    <a:pt x="6887" y="4004"/>
                    <a:pt x="7018" y="3611"/>
                  </a:cubicBezTo>
                  <a:cubicBezTo>
                    <a:pt x="7122" y="3297"/>
                    <a:pt x="7306" y="3009"/>
                    <a:pt x="7568" y="2773"/>
                  </a:cubicBezTo>
                  <a:cubicBezTo>
                    <a:pt x="7829" y="2511"/>
                    <a:pt x="8144" y="2328"/>
                    <a:pt x="8406" y="2066"/>
                  </a:cubicBezTo>
                  <a:cubicBezTo>
                    <a:pt x="8667" y="1804"/>
                    <a:pt x="8877" y="1438"/>
                    <a:pt x="8798" y="1071"/>
                  </a:cubicBezTo>
                  <a:cubicBezTo>
                    <a:pt x="8746" y="783"/>
                    <a:pt x="8510" y="547"/>
                    <a:pt x="8248" y="390"/>
                  </a:cubicBezTo>
                  <a:cubicBezTo>
                    <a:pt x="7797" y="111"/>
                    <a:pt x="7277" y="1"/>
                    <a:pt x="67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1" name="Google Shape;1851;p32"/>
            <p:cNvSpPr/>
            <p:nvPr/>
          </p:nvSpPr>
          <p:spPr>
            <a:xfrm>
              <a:off x="4011275" y="3857750"/>
              <a:ext cx="271700" cy="142625"/>
            </a:xfrm>
            <a:custGeom>
              <a:avLst/>
              <a:gdLst/>
              <a:ahLst/>
              <a:cxnLst/>
              <a:rect l="l" t="t" r="r" b="b"/>
              <a:pathLst>
                <a:path w="10868" h="5705" extrusionOk="0">
                  <a:moveTo>
                    <a:pt x="4893" y="0"/>
                  </a:moveTo>
                  <a:cubicBezTo>
                    <a:pt x="4596" y="0"/>
                    <a:pt x="4300" y="21"/>
                    <a:pt x="4007" y="65"/>
                  </a:cubicBezTo>
                  <a:cubicBezTo>
                    <a:pt x="2541" y="274"/>
                    <a:pt x="1205" y="1008"/>
                    <a:pt x="1" y="1846"/>
                  </a:cubicBezTo>
                  <a:cubicBezTo>
                    <a:pt x="708" y="2160"/>
                    <a:pt x="1284" y="2683"/>
                    <a:pt x="1807" y="3259"/>
                  </a:cubicBezTo>
                  <a:cubicBezTo>
                    <a:pt x="2331" y="3836"/>
                    <a:pt x="2829" y="4490"/>
                    <a:pt x="3431" y="4988"/>
                  </a:cubicBezTo>
                  <a:cubicBezTo>
                    <a:pt x="3693" y="5250"/>
                    <a:pt x="4007" y="5459"/>
                    <a:pt x="4373" y="5590"/>
                  </a:cubicBezTo>
                  <a:cubicBezTo>
                    <a:pt x="4594" y="5670"/>
                    <a:pt x="4814" y="5704"/>
                    <a:pt x="5045" y="5704"/>
                  </a:cubicBezTo>
                  <a:cubicBezTo>
                    <a:pt x="5117" y="5704"/>
                    <a:pt x="5190" y="5701"/>
                    <a:pt x="5264" y="5695"/>
                  </a:cubicBezTo>
                  <a:cubicBezTo>
                    <a:pt x="5630" y="5668"/>
                    <a:pt x="6023" y="5590"/>
                    <a:pt x="6364" y="5433"/>
                  </a:cubicBezTo>
                  <a:cubicBezTo>
                    <a:pt x="6782" y="5250"/>
                    <a:pt x="7149" y="5014"/>
                    <a:pt x="7542" y="4857"/>
                  </a:cubicBezTo>
                  <a:cubicBezTo>
                    <a:pt x="7769" y="4787"/>
                    <a:pt x="7996" y="4752"/>
                    <a:pt x="8215" y="4752"/>
                  </a:cubicBezTo>
                  <a:cubicBezTo>
                    <a:pt x="8324" y="4752"/>
                    <a:pt x="8432" y="4761"/>
                    <a:pt x="8537" y="4778"/>
                  </a:cubicBezTo>
                  <a:cubicBezTo>
                    <a:pt x="8903" y="4831"/>
                    <a:pt x="9270" y="4961"/>
                    <a:pt x="9637" y="5014"/>
                  </a:cubicBezTo>
                  <a:cubicBezTo>
                    <a:pt x="9701" y="5024"/>
                    <a:pt x="9768" y="5029"/>
                    <a:pt x="9836" y="5029"/>
                  </a:cubicBezTo>
                  <a:cubicBezTo>
                    <a:pt x="10129" y="5029"/>
                    <a:pt x="10440" y="4933"/>
                    <a:pt x="10632" y="4700"/>
                  </a:cubicBezTo>
                  <a:cubicBezTo>
                    <a:pt x="10841" y="4490"/>
                    <a:pt x="10867" y="4150"/>
                    <a:pt x="10841" y="3862"/>
                  </a:cubicBezTo>
                  <a:cubicBezTo>
                    <a:pt x="10736" y="2814"/>
                    <a:pt x="9951" y="1976"/>
                    <a:pt x="9087" y="1374"/>
                  </a:cubicBezTo>
                  <a:cubicBezTo>
                    <a:pt x="7865" y="524"/>
                    <a:pt x="6372" y="0"/>
                    <a:pt x="48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2" name="Google Shape;1852;p32"/>
            <p:cNvSpPr/>
            <p:nvPr/>
          </p:nvSpPr>
          <p:spPr>
            <a:xfrm>
              <a:off x="4010625" y="3904525"/>
              <a:ext cx="192475" cy="224100"/>
            </a:xfrm>
            <a:custGeom>
              <a:avLst/>
              <a:gdLst/>
              <a:ahLst/>
              <a:cxnLst/>
              <a:rect l="l" t="t" r="r" b="b"/>
              <a:pathLst>
                <a:path w="7699" h="8964" extrusionOk="0">
                  <a:moveTo>
                    <a:pt x="1" y="1"/>
                  </a:moveTo>
                  <a:lnTo>
                    <a:pt x="1" y="1"/>
                  </a:lnTo>
                  <a:cubicBezTo>
                    <a:pt x="367" y="682"/>
                    <a:pt x="472" y="1467"/>
                    <a:pt x="498" y="2226"/>
                  </a:cubicBezTo>
                  <a:cubicBezTo>
                    <a:pt x="550" y="3038"/>
                    <a:pt x="524" y="3824"/>
                    <a:pt x="655" y="4609"/>
                  </a:cubicBezTo>
                  <a:cubicBezTo>
                    <a:pt x="734" y="4976"/>
                    <a:pt x="838" y="5342"/>
                    <a:pt x="1022" y="5657"/>
                  </a:cubicBezTo>
                  <a:cubicBezTo>
                    <a:pt x="1179" y="5918"/>
                    <a:pt x="1414" y="6128"/>
                    <a:pt x="1650" y="6311"/>
                  </a:cubicBezTo>
                  <a:cubicBezTo>
                    <a:pt x="1964" y="6521"/>
                    <a:pt x="2305" y="6704"/>
                    <a:pt x="2671" y="6809"/>
                  </a:cubicBezTo>
                  <a:cubicBezTo>
                    <a:pt x="3116" y="6913"/>
                    <a:pt x="3535" y="6966"/>
                    <a:pt x="3954" y="7123"/>
                  </a:cubicBezTo>
                  <a:cubicBezTo>
                    <a:pt x="4269" y="7228"/>
                    <a:pt x="4557" y="7437"/>
                    <a:pt x="4766" y="7673"/>
                  </a:cubicBezTo>
                  <a:cubicBezTo>
                    <a:pt x="5028" y="7935"/>
                    <a:pt x="5211" y="8275"/>
                    <a:pt x="5473" y="8537"/>
                  </a:cubicBezTo>
                  <a:cubicBezTo>
                    <a:pt x="5684" y="8771"/>
                    <a:pt x="6000" y="8964"/>
                    <a:pt x="6327" y="8964"/>
                  </a:cubicBezTo>
                  <a:cubicBezTo>
                    <a:pt x="6365" y="8964"/>
                    <a:pt x="6404" y="8961"/>
                    <a:pt x="6442" y="8956"/>
                  </a:cubicBezTo>
                  <a:cubicBezTo>
                    <a:pt x="6730" y="8903"/>
                    <a:pt x="6966" y="8668"/>
                    <a:pt x="7123" y="8432"/>
                  </a:cubicBezTo>
                  <a:cubicBezTo>
                    <a:pt x="7699" y="7542"/>
                    <a:pt x="7620" y="6390"/>
                    <a:pt x="7332" y="5395"/>
                  </a:cubicBezTo>
                  <a:cubicBezTo>
                    <a:pt x="6835" y="3667"/>
                    <a:pt x="5761" y="2069"/>
                    <a:pt x="4216" y="1153"/>
                  </a:cubicBezTo>
                  <a:cubicBezTo>
                    <a:pt x="2959" y="393"/>
                    <a:pt x="1467" y="105"/>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3" name="Google Shape;1853;p32"/>
            <p:cNvSpPr/>
            <p:nvPr/>
          </p:nvSpPr>
          <p:spPr>
            <a:xfrm>
              <a:off x="3972650" y="3871025"/>
              <a:ext cx="74000" cy="67300"/>
            </a:xfrm>
            <a:custGeom>
              <a:avLst/>
              <a:gdLst/>
              <a:ahLst/>
              <a:cxnLst/>
              <a:rect l="l" t="t" r="r" b="b"/>
              <a:pathLst>
                <a:path w="2960" h="2692" extrusionOk="0">
                  <a:moveTo>
                    <a:pt x="1474" y="0"/>
                  </a:moveTo>
                  <a:cubicBezTo>
                    <a:pt x="1377" y="0"/>
                    <a:pt x="1278" y="10"/>
                    <a:pt x="1179" y="32"/>
                  </a:cubicBezTo>
                  <a:cubicBezTo>
                    <a:pt x="446" y="215"/>
                    <a:pt x="1" y="922"/>
                    <a:pt x="184" y="1655"/>
                  </a:cubicBezTo>
                  <a:cubicBezTo>
                    <a:pt x="317" y="2277"/>
                    <a:pt x="865" y="2691"/>
                    <a:pt x="1459" y="2691"/>
                  </a:cubicBezTo>
                  <a:cubicBezTo>
                    <a:pt x="1566" y="2691"/>
                    <a:pt x="1674" y="2678"/>
                    <a:pt x="1781" y="2650"/>
                  </a:cubicBezTo>
                  <a:cubicBezTo>
                    <a:pt x="2515" y="2493"/>
                    <a:pt x="2960" y="1760"/>
                    <a:pt x="2803" y="1053"/>
                  </a:cubicBezTo>
                  <a:cubicBezTo>
                    <a:pt x="2644" y="419"/>
                    <a:pt x="2094" y="0"/>
                    <a:pt x="14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4" name="Google Shape;1854;p32"/>
            <p:cNvSpPr/>
            <p:nvPr/>
          </p:nvSpPr>
          <p:spPr>
            <a:xfrm>
              <a:off x="4042700" y="3915000"/>
              <a:ext cx="153200" cy="206075"/>
            </a:xfrm>
            <a:custGeom>
              <a:avLst/>
              <a:gdLst/>
              <a:ahLst/>
              <a:cxnLst/>
              <a:rect l="l" t="t" r="r" b="b"/>
              <a:pathLst>
                <a:path w="6128" h="8243" extrusionOk="0">
                  <a:moveTo>
                    <a:pt x="131" y="1"/>
                  </a:moveTo>
                  <a:cubicBezTo>
                    <a:pt x="79" y="1"/>
                    <a:pt x="27" y="27"/>
                    <a:pt x="27" y="79"/>
                  </a:cubicBezTo>
                  <a:cubicBezTo>
                    <a:pt x="1" y="132"/>
                    <a:pt x="27" y="184"/>
                    <a:pt x="53" y="210"/>
                  </a:cubicBezTo>
                  <a:cubicBezTo>
                    <a:pt x="79" y="236"/>
                    <a:pt x="105" y="236"/>
                    <a:pt x="105" y="236"/>
                  </a:cubicBezTo>
                  <a:cubicBezTo>
                    <a:pt x="1048" y="341"/>
                    <a:pt x="1964" y="681"/>
                    <a:pt x="2802" y="1179"/>
                  </a:cubicBezTo>
                  <a:cubicBezTo>
                    <a:pt x="3090" y="1388"/>
                    <a:pt x="3405" y="1624"/>
                    <a:pt x="3666" y="1860"/>
                  </a:cubicBezTo>
                  <a:cubicBezTo>
                    <a:pt x="4740" y="2829"/>
                    <a:pt x="5421" y="4138"/>
                    <a:pt x="5656" y="5578"/>
                  </a:cubicBezTo>
                  <a:cubicBezTo>
                    <a:pt x="5787" y="6416"/>
                    <a:pt x="5735" y="7280"/>
                    <a:pt x="5525" y="8092"/>
                  </a:cubicBezTo>
                  <a:cubicBezTo>
                    <a:pt x="5525" y="8144"/>
                    <a:pt x="5552" y="8196"/>
                    <a:pt x="5578" y="8223"/>
                  </a:cubicBezTo>
                  <a:cubicBezTo>
                    <a:pt x="5604" y="8236"/>
                    <a:pt x="5624" y="8242"/>
                    <a:pt x="5643" y="8242"/>
                  </a:cubicBezTo>
                  <a:cubicBezTo>
                    <a:pt x="5663" y="8242"/>
                    <a:pt x="5683" y="8236"/>
                    <a:pt x="5709" y="8223"/>
                  </a:cubicBezTo>
                  <a:cubicBezTo>
                    <a:pt x="5735" y="8223"/>
                    <a:pt x="5761" y="8196"/>
                    <a:pt x="5761" y="8144"/>
                  </a:cubicBezTo>
                  <a:cubicBezTo>
                    <a:pt x="6128" y="6651"/>
                    <a:pt x="5971" y="5028"/>
                    <a:pt x="5290" y="3614"/>
                  </a:cubicBezTo>
                  <a:cubicBezTo>
                    <a:pt x="4766" y="2567"/>
                    <a:pt x="3954" y="1650"/>
                    <a:pt x="2907" y="996"/>
                  </a:cubicBezTo>
                  <a:cubicBezTo>
                    <a:pt x="2724" y="865"/>
                    <a:pt x="2540" y="760"/>
                    <a:pt x="2331" y="681"/>
                  </a:cubicBezTo>
                  <a:cubicBezTo>
                    <a:pt x="1650" y="315"/>
                    <a:pt x="891" y="79"/>
                    <a:pt x="1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5" name="Google Shape;1855;p32"/>
            <p:cNvSpPr/>
            <p:nvPr/>
          </p:nvSpPr>
          <p:spPr>
            <a:xfrm>
              <a:off x="3958900" y="4067025"/>
              <a:ext cx="95600" cy="98075"/>
            </a:xfrm>
            <a:custGeom>
              <a:avLst/>
              <a:gdLst/>
              <a:ahLst/>
              <a:cxnLst/>
              <a:rect l="l" t="t" r="r" b="b"/>
              <a:pathLst>
                <a:path w="3824" h="3923" extrusionOk="0">
                  <a:moveTo>
                    <a:pt x="3719" y="1"/>
                  </a:moveTo>
                  <a:cubicBezTo>
                    <a:pt x="3699" y="1"/>
                    <a:pt x="3680" y="8"/>
                    <a:pt x="3667" y="21"/>
                  </a:cubicBezTo>
                  <a:cubicBezTo>
                    <a:pt x="3641" y="21"/>
                    <a:pt x="3614" y="47"/>
                    <a:pt x="3588" y="73"/>
                  </a:cubicBezTo>
                  <a:cubicBezTo>
                    <a:pt x="3091" y="1330"/>
                    <a:pt x="2174" y="2430"/>
                    <a:pt x="1048" y="3163"/>
                  </a:cubicBezTo>
                  <a:cubicBezTo>
                    <a:pt x="734" y="3372"/>
                    <a:pt x="394" y="3555"/>
                    <a:pt x="53" y="3713"/>
                  </a:cubicBezTo>
                  <a:cubicBezTo>
                    <a:pt x="27" y="3739"/>
                    <a:pt x="1" y="3765"/>
                    <a:pt x="1" y="3791"/>
                  </a:cubicBezTo>
                  <a:cubicBezTo>
                    <a:pt x="1" y="3844"/>
                    <a:pt x="1" y="3896"/>
                    <a:pt x="53" y="3896"/>
                  </a:cubicBezTo>
                  <a:cubicBezTo>
                    <a:pt x="80" y="3922"/>
                    <a:pt x="132" y="3922"/>
                    <a:pt x="158" y="3922"/>
                  </a:cubicBezTo>
                  <a:cubicBezTo>
                    <a:pt x="1415" y="3346"/>
                    <a:pt x="2541" y="2403"/>
                    <a:pt x="3274" y="1199"/>
                  </a:cubicBezTo>
                  <a:cubicBezTo>
                    <a:pt x="3483" y="885"/>
                    <a:pt x="3667" y="518"/>
                    <a:pt x="3798" y="152"/>
                  </a:cubicBezTo>
                  <a:cubicBezTo>
                    <a:pt x="3824" y="99"/>
                    <a:pt x="3798" y="47"/>
                    <a:pt x="3772" y="21"/>
                  </a:cubicBezTo>
                  <a:cubicBezTo>
                    <a:pt x="3758" y="8"/>
                    <a:pt x="3739" y="1"/>
                    <a:pt x="37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6" name="Google Shape;1856;p32"/>
            <p:cNvSpPr/>
            <p:nvPr/>
          </p:nvSpPr>
          <p:spPr>
            <a:xfrm>
              <a:off x="3835200" y="3942000"/>
              <a:ext cx="164325" cy="151075"/>
            </a:xfrm>
            <a:custGeom>
              <a:avLst/>
              <a:gdLst/>
              <a:ahLst/>
              <a:cxnLst/>
              <a:rect l="l" t="t" r="r" b="b"/>
              <a:pathLst>
                <a:path w="6573" h="6043" extrusionOk="0">
                  <a:moveTo>
                    <a:pt x="6468" y="1"/>
                  </a:moveTo>
                  <a:cubicBezTo>
                    <a:pt x="6448" y="1"/>
                    <a:pt x="6428" y="7"/>
                    <a:pt x="6415" y="20"/>
                  </a:cubicBezTo>
                  <a:cubicBezTo>
                    <a:pt x="6363" y="20"/>
                    <a:pt x="6363" y="47"/>
                    <a:pt x="6337" y="99"/>
                  </a:cubicBezTo>
                  <a:cubicBezTo>
                    <a:pt x="6127" y="1199"/>
                    <a:pt x="5656" y="2246"/>
                    <a:pt x="4975" y="3136"/>
                  </a:cubicBezTo>
                  <a:cubicBezTo>
                    <a:pt x="4242" y="4079"/>
                    <a:pt x="3273" y="4812"/>
                    <a:pt x="2147" y="5283"/>
                  </a:cubicBezTo>
                  <a:cubicBezTo>
                    <a:pt x="1493" y="5571"/>
                    <a:pt x="812" y="5729"/>
                    <a:pt x="105" y="5807"/>
                  </a:cubicBezTo>
                  <a:cubicBezTo>
                    <a:pt x="52" y="5807"/>
                    <a:pt x="26" y="5833"/>
                    <a:pt x="26" y="5886"/>
                  </a:cubicBezTo>
                  <a:cubicBezTo>
                    <a:pt x="0" y="5938"/>
                    <a:pt x="26" y="5990"/>
                    <a:pt x="79" y="6017"/>
                  </a:cubicBezTo>
                  <a:cubicBezTo>
                    <a:pt x="105" y="6043"/>
                    <a:pt x="131" y="6043"/>
                    <a:pt x="157" y="6043"/>
                  </a:cubicBezTo>
                  <a:cubicBezTo>
                    <a:pt x="1440" y="5912"/>
                    <a:pt x="2671" y="5441"/>
                    <a:pt x="3692" y="4681"/>
                  </a:cubicBezTo>
                  <a:cubicBezTo>
                    <a:pt x="4661" y="4000"/>
                    <a:pt x="5446" y="3058"/>
                    <a:pt x="5970" y="2010"/>
                  </a:cubicBezTo>
                  <a:cubicBezTo>
                    <a:pt x="6258" y="1408"/>
                    <a:pt x="6441" y="780"/>
                    <a:pt x="6572" y="151"/>
                  </a:cubicBezTo>
                  <a:cubicBezTo>
                    <a:pt x="6572" y="99"/>
                    <a:pt x="6546" y="47"/>
                    <a:pt x="6520" y="20"/>
                  </a:cubicBezTo>
                  <a:cubicBezTo>
                    <a:pt x="6507" y="7"/>
                    <a:pt x="6487" y="1"/>
                    <a:pt x="64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7" name="Google Shape;1857;p32"/>
            <p:cNvSpPr/>
            <p:nvPr/>
          </p:nvSpPr>
          <p:spPr>
            <a:xfrm>
              <a:off x="3765800" y="3885275"/>
              <a:ext cx="214075" cy="58675"/>
            </a:xfrm>
            <a:custGeom>
              <a:avLst/>
              <a:gdLst/>
              <a:ahLst/>
              <a:cxnLst/>
              <a:rect l="l" t="t" r="r" b="b"/>
              <a:pathLst>
                <a:path w="8563" h="2347" extrusionOk="0">
                  <a:moveTo>
                    <a:pt x="138" y="1"/>
                  </a:moveTo>
                  <a:cubicBezTo>
                    <a:pt x="103" y="1"/>
                    <a:pt x="71" y="19"/>
                    <a:pt x="53" y="38"/>
                  </a:cubicBezTo>
                  <a:cubicBezTo>
                    <a:pt x="1" y="90"/>
                    <a:pt x="1" y="142"/>
                    <a:pt x="53" y="195"/>
                  </a:cubicBezTo>
                  <a:cubicBezTo>
                    <a:pt x="446" y="614"/>
                    <a:pt x="891" y="980"/>
                    <a:pt x="1362" y="1294"/>
                  </a:cubicBezTo>
                  <a:cubicBezTo>
                    <a:pt x="1833" y="1582"/>
                    <a:pt x="2331" y="1818"/>
                    <a:pt x="2855" y="2001"/>
                  </a:cubicBezTo>
                  <a:cubicBezTo>
                    <a:pt x="3550" y="2233"/>
                    <a:pt x="4264" y="2346"/>
                    <a:pt x="4985" y="2346"/>
                  </a:cubicBezTo>
                  <a:cubicBezTo>
                    <a:pt x="5486" y="2346"/>
                    <a:pt x="5990" y="2292"/>
                    <a:pt x="6494" y="2185"/>
                  </a:cubicBezTo>
                  <a:cubicBezTo>
                    <a:pt x="7201" y="2028"/>
                    <a:pt x="7882" y="1766"/>
                    <a:pt x="8510" y="1373"/>
                  </a:cubicBezTo>
                  <a:cubicBezTo>
                    <a:pt x="8537" y="1373"/>
                    <a:pt x="8563" y="1321"/>
                    <a:pt x="8563" y="1294"/>
                  </a:cubicBezTo>
                  <a:cubicBezTo>
                    <a:pt x="8563" y="1242"/>
                    <a:pt x="8537" y="1216"/>
                    <a:pt x="8510" y="1190"/>
                  </a:cubicBezTo>
                  <a:cubicBezTo>
                    <a:pt x="8484" y="1177"/>
                    <a:pt x="8465" y="1170"/>
                    <a:pt x="8445" y="1170"/>
                  </a:cubicBezTo>
                  <a:cubicBezTo>
                    <a:pt x="8425" y="1170"/>
                    <a:pt x="8406" y="1177"/>
                    <a:pt x="8380" y="1190"/>
                  </a:cubicBezTo>
                  <a:cubicBezTo>
                    <a:pt x="7378" y="1776"/>
                    <a:pt x="6240" y="2111"/>
                    <a:pt x="5093" y="2111"/>
                  </a:cubicBezTo>
                  <a:cubicBezTo>
                    <a:pt x="5010" y="2111"/>
                    <a:pt x="4927" y="2110"/>
                    <a:pt x="4845" y="2106"/>
                  </a:cubicBezTo>
                  <a:cubicBezTo>
                    <a:pt x="3719" y="2080"/>
                    <a:pt x="2619" y="1766"/>
                    <a:pt x="1650" y="1190"/>
                  </a:cubicBezTo>
                  <a:cubicBezTo>
                    <a:pt x="1598" y="1163"/>
                    <a:pt x="1545" y="1111"/>
                    <a:pt x="1493" y="1085"/>
                  </a:cubicBezTo>
                  <a:cubicBezTo>
                    <a:pt x="1022" y="797"/>
                    <a:pt x="603" y="430"/>
                    <a:pt x="210" y="38"/>
                  </a:cubicBezTo>
                  <a:lnTo>
                    <a:pt x="184" y="11"/>
                  </a:lnTo>
                  <a:cubicBezTo>
                    <a:pt x="169" y="4"/>
                    <a:pt x="153" y="1"/>
                    <a:pt x="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8" name="Google Shape;1858;p32"/>
            <p:cNvSpPr/>
            <p:nvPr/>
          </p:nvSpPr>
          <p:spPr>
            <a:xfrm>
              <a:off x="3831925" y="3754800"/>
              <a:ext cx="139450" cy="137325"/>
            </a:xfrm>
            <a:custGeom>
              <a:avLst/>
              <a:gdLst/>
              <a:ahLst/>
              <a:cxnLst/>
              <a:rect l="l" t="t" r="r" b="b"/>
              <a:pathLst>
                <a:path w="5578" h="5493" extrusionOk="0">
                  <a:moveTo>
                    <a:pt x="128" y="0"/>
                  </a:moveTo>
                  <a:cubicBezTo>
                    <a:pt x="105" y="0"/>
                    <a:pt x="79" y="7"/>
                    <a:pt x="53" y="20"/>
                  </a:cubicBezTo>
                  <a:cubicBezTo>
                    <a:pt x="26" y="46"/>
                    <a:pt x="0" y="98"/>
                    <a:pt x="26" y="124"/>
                  </a:cubicBezTo>
                  <a:cubicBezTo>
                    <a:pt x="498" y="1931"/>
                    <a:pt x="1702" y="3555"/>
                    <a:pt x="3273" y="4550"/>
                  </a:cubicBezTo>
                  <a:cubicBezTo>
                    <a:pt x="3457" y="4681"/>
                    <a:pt x="3640" y="4785"/>
                    <a:pt x="3849" y="4890"/>
                  </a:cubicBezTo>
                  <a:cubicBezTo>
                    <a:pt x="4347" y="5126"/>
                    <a:pt x="4870" y="5335"/>
                    <a:pt x="5420" y="5492"/>
                  </a:cubicBezTo>
                  <a:cubicBezTo>
                    <a:pt x="5473" y="5492"/>
                    <a:pt x="5525" y="5466"/>
                    <a:pt x="5551" y="5414"/>
                  </a:cubicBezTo>
                  <a:cubicBezTo>
                    <a:pt x="5577" y="5361"/>
                    <a:pt x="5551" y="5309"/>
                    <a:pt x="5525" y="5283"/>
                  </a:cubicBezTo>
                  <a:cubicBezTo>
                    <a:pt x="5499" y="5257"/>
                    <a:pt x="5499" y="5257"/>
                    <a:pt x="5473" y="5257"/>
                  </a:cubicBezTo>
                  <a:cubicBezTo>
                    <a:pt x="4740" y="5073"/>
                    <a:pt x="4033" y="4759"/>
                    <a:pt x="3404" y="4340"/>
                  </a:cubicBezTo>
                  <a:cubicBezTo>
                    <a:pt x="2357" y="3686"/>
                    <a:pt x="1493" y="2769"/>
                    <a:pt x="917" y="1722"/>
                  </a:cubicBezTo>
                  <a:cubicBezTo>
                    <a:pt x="629" y="1198"/>
                    <a:pt x="393" y="648"/>
                    <a:pt x="236" y="72"/>
                  </a:cubicBezTo>
                  <a:cubicBezTo>
                    <a:pt x="236" y="46"/>
                    <a:pt x="210" y="20"/>
                    <a:pt x="183" y="20"/>
                  </a:cubicBezTo>
                  <a:cubicBezTo>
                    <a:pt x="170"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59" name="Google Shape;1859;p32"/>
            <p:cNvSpPr/>
            <p:nvPr/>
          </p:nvSpPr>
          <p:spPr>
            <a:xfrm>
              <a:off x="3959575" y="3702250"/>
              <a:ext cx="37325" cy="167375"/>
            </a:xfrm>
            <a:custGeom>
              <a:avLst/>
              <a:gdLst/>
              <a:ahLst/>
              <a:cxnLst/>
              <a:rect l="l" t="t" r="r" b="b"/>
              <a:pathLst>
                <a:path w="1493" h="6695" extrusionOk="0">
                  <a:moveTo>
                    <a:pt x="969" y="1"/>
                  </a:moveTo>
                  <a:cubicBezTo>
                    <a:pt x="943" y="27"/>
                    <a:pt x="917" y="27"/>
                    <a:pt x="917" y="53"/>
                  </a:cubicBezTo>
                  <a:cubicBezTo>
                    <a:pt x="105" y="1677"/>
                    <a:pt x="0" y="3562"/>
                    <a:pt x="602" y="5290"/>
                  </a:cubicBezTo>
                  <a:cubicBezTo>
                    <a:pt x="786" y="5761"/>
                    <a:pt x="995" y="6233"/>
                    <a:pt x="1283" y="6625"/>
                  </a:cubicBezTo>
                  <a:cubicBezTo>
                    <a:pt x="1283" y="6652"/>
                    <a:pt x="1309" y="6678"/>
                    <a:pt x="1309" y="6678"/>
                  </a:cubicBezTo>
                  <a:cubicBezTo>
                    <a:pt x="1331" y="6689"/>
                    <a:pt x="1353" y="6695"/>
                    <a:pt x="1374" y="6695"/>
                  </a:cubicBezTo>
                  <a:cubicBezTo>
                    <a:pt x="1405" y="6695"/>
                    <a:pt x="1436" y="6682"/>
                    <a:pt x="1466" y="6652"/>
                  </a:cubicBezTo>
                  <a:cubicBezTo>
                    <a:pt x="1493" y="6625"/>
                    <a:pt x="1493" y="6573"/>
                    <a:pt x="1466" y="6521"/>
                  </a:cubicBezTo>
                  <a:cubicBezTo>
                    <a:pt x="524" y="5081"/>
                    <a:pt x="210" y="3274"/>
                    <a:pt x="602" y="1546"/>
                  </a:cubicBezTo>
                  <a:cubicBezTo>
                    <a:pt x="733" y="1074"/>
                    <a:pt x="890" y="603"/>
                    <a:pt x="1100" y="184"/>
                  </a:cubicBezTo>
                  <a:cubicBezTo>
                    <a:pt x="1126" y="106"/>
                    <a:pt x="1100" y="53"/>
                    <a:pt x="1048" y="27"/>
                  </a:cubicBezTo>
                  <a:cubicBezTo>
                    <a:pt x="1021" y="1"/>
                    <a:pt x="995" y="1"/>
                    <a:pt x="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0" name="Google Shape;1860;p32"/>
            <p:cNvSpPr/>
            <p:nvPr/>
          </p:nvSpPr>
          <p:spPr>
            <a:xfrm>
              <a:off x="4021750" y="3720575"/>
              <a:ext cx="146000" cy="145850"/>
            </a:xfrm>
            <a:custGeom>
              <a:avLst/>
              <a:gdLst/>
              <a:ahLst/>
              <a:cxnLst/>
              <a:rect l="l" t="t" r="r" b="b"/>
              <a:pathLst>
                <a:path w="5840" h="5834" extrusionOk="0">
                  <a:moveTo>
                    <a:pt x="5683" y="1"/>
                  </a:moveTo>
                  <a:cubicBezTo>
                    <a:pt x="3431" y="420"/>
                    <a:pt x="1519" y="1912"/>
                    <a:pt x="551" y="3981"/>
                  </a:cubicBezTo>
                  <a:cubicBezTo>
                    <a:pt x="315" y="4531"/>
                    <a:pt x="132" y="5107"/>
                    <a:pt x="27" y="5683"/>
                  </a:cubicBezTo>
                  <a:cubicBezTo>
                    <a:pt x="1" y="5735"/>
                    <a:pt x="27" y="5788"/>
                    <a:pt x="79" y="5814"/>
                  </a:cubicBezTo>
                  <a:cubicBezTo>
                    <a:pt x="92" y="5827"/>
                    <a:pt x="105" y="5833"/>
                    <a:pt x="122" y="5833"/>
                  </a:cubicBezTo>
                  <a:cubicBezTo>
                    <a:pt x="138" y="5833"/>
                    <a:pt x="158" y="5827"/>
                    <a:pt x="184" y="5814"/>
                  </a:cubicBezTo>
                  <a:cubicBezTo>
                    <a:pt x="210" y="5814"/>
                    <a:pt x="236" y="5788"/>
                    <a:pt x="236" y="5735"/>
                  </a:cubicBezTo>
                  <a:cubicBezTo>
                    <a:pt x="629" y="3614"/>
                    <a:pt x="2017" y="1781"/>
                    <a:pt x="3928" y="839"/>
                  </a:cubicBezTo>
                  <a:cubicBezTo>
                    <a:pt x="4504" y="551"/>
                    <a:pt x="5107" y="368"/>
                    <a:pt x="5735" y="237"/>
                  </a:cubicBezTo>
                  <a:cubicBezTo>
                    <a:pt x="5787" y="237"/>
                    <a:pt x="5814" y="210"/>
                    <a:pt x="5814" y="158"/>
                  </a:cubicBezTo>
                  <a:cubicBezTo>
                    <a:pt x="5840" y="106"/>
                    <a:pt x="5814" y="53"/>
                    <a:pt x="5761" y="27"/>
                  </a:cubicBezTo>
                  <a:cubicBezTo>
                    <a:pt x="5735" y="1"/>
                    <a:pt x="5709" y="1"/>
                    <a:pt x="56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1" name="Google Shape;1861;p32"/>
            <p:cNvSpPr/>
            <p:nvPr/>
          </p:nvSpPr>
          <p:spPr>
            <a:xfrm>
              <a:off x="4043350" y="3864575"/>
              <a:ext cx="224550" cy="83025"/>
            </a:xfrm>
            <a:custGeom>
              <a:avLst/>
              <a:gdLst/>
              <a:ahLst/>
              <a:cxnLst/>
              <a:rect l="l" t="t" r="r" b="b"/>
              <a:pathLst>
                <a:path w="8982" h="3321" extrusionOk="0">
                  <a:moveTo>
                    <a:pt x="3303" y="1"/>
                  </a:moveTo>
                  <a:cubicBezTo>
                    <a:pt x="2961" y="1"/>
                    <a:pt x="2618" y="27"/>
                    <a:pt x="2279" y="80"/>
                  </a:cubicBezTo>
                  <a:cubicBezTo>
                    <a:pt x="1493" y="211"/>
                    <a:pt x="734" y="473"/>
                    <a:pt x="53" y="866"/>
                  </a:cubicBezTo>
                  <a:cubicBezTo>
                    <a:pt x="27" y="892"/>
                    <a:pt x="1" y="918"/>
                    <a:pt x="1" y="970"/>
                  </a:cubicBezTo>
                  <a:cubicBezTo>
                    <a:pt x="1" y="1023"/>
                    <a:pt x="27" y="1049"/>
                    <a:pt x="53" y="1075"/>
                  </a:cubicBezTo>
                  <a:cubicBezTo>
                    <a:pt x="79" y="1088"/>
                    <a:pt x="99" y="1095"/>
                    <a:pt x="119" y="1095"/>
                  </a:cubicBezTo>
                  <a:cubicBezTo>
                    <a:pt x="138" y="1095"/>
                    <a:pt x="158" y="1088"/>
                    <a:pt x="184" y="1075"/>
                  </a:cubicBezTo>
                  <a:cubicBezTo>
                    <a:pt x="1154" y="524"/>
                    <a:pt x="2292" y="232"/>
                    <a:pt x="3424" y="232"/>
                  </a:cubicBezTo>
                  <a:cubicBezTo>
                    <a:pt x="3637" y="232"/>
                    <a:pt x="3849" y="243"/>
                    <a:pt x="4059" y="263"/>
                  </a:cubicBezTo>
                  <a:cubicBezTo>
                    <a:pt x="5002" y="368"/>
                    <a:pt x="5918" y="682"/>
                    <a:pt x="6730" y="1206"/>
                  </a:cubicBezTo>
                  <a:cubicBezTo>
                    <a:pt x="6966" y="1363"/>
                    <a:pt x="7201" y="1546"/>
                    <a:pt x="7437" y="1730"/>
                  </a:cubicBezTo>
                  <a:cubicBezTo>
                    <a:pt x="7961" y="2175"/>
                    <a:pt x="8406" y="2698"/>
                    <a:pt x="8746" y="3275"/>
                  </a:cubicBezTo>
                  <a:cubicBezTo>
                    <a:pt x="8746" y="3275"/>
                    <a:pt x="8772" y="3301"/>
                    <a:pt x="8772" y="3301"/>
                  </a:cubicBezTo>
                  <a:cubicBezTo>
                    <a:pt x="8799" y="3314"/>
                    <a:pt x="8825" y="3320"/>
                    <a:pt x="8851" y="3320"/>
                  </a:cubicBezTo>
                  <a:cubicBezTo>
                    <a:pt x="8877" y="3320"/>
                    <a:pt x="8903" y="3314"/>
                    <a:pt x="8930" y="3301"/>
                  </a:cubicBezTo>
                  <a:cubicBezTo>
                    <a:pt x="8956" y="3248"/>
                    <a:pt x="8982" y="3196"/>
                    <a:pt x="8956" y="3144"/>
                  </a:cubicBezTo>
                  <a:cubicBezTo>
                    <a:pt x="8432" y="2306"/>
                    <a:pt x="7699" y="1546"/>
                    <a:pt x="6835" y="1023"/>
                  </a:cubicBezTo>
                  <a:cubicBezTo>
                    <a:pt x="6625" y="892"/>
                    <a:pt x="6416" y="761"/>
                    <a:pt x="6206" y="656"/>
                  </a:cubicBezTo>
                  <a:cubicBezTo>
                    <a:pt x="5308" y="226"/>
                    <a:pt x="4307" y="1"/>
                    <a:pt x="3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2" name="Google Shape;1862;p32"/>
            <p:cNvSpPr/>
            <p:nvPr/>
          </p:nvSpPr>
          <p:spPr>
            <a:xfrm>
              <a:off x="3762525" y="4025800"/>
              <a:ext cx="60900" cy="118400"/>
            </a:xfrm>
            <a:custGeom>
              <a:avLst/>
              <a:gdLst/>
              <a:ahLst/>
              <a:cxnLst/>
              <a:rect l="l" t="t" r="r" b="b"/>
              <a:pathLst>
                <a:path w="2436" h="4736" extrusionOk="0">
                  <a:moveTo>
                    <a:pt x="128" y="0"/>
                  </a:moveTo>
                  <a:cubicBezTo>
                    <a:pt x="105" y="0"/>
                    <a:pt x="79" y="7"/>
                    <a:pt x="53" y="20"/>
                  </a:cubicBezTo>
                  <a:cubicBezTo>
                    <a:pt x="27" y="46"/>
                    <a:pt x="1" y="99"/>
                    <a:pt x="1" y="151"/>
                  </a:cubicBezTo>
                  <a:cubicBezTo>
                    <a:pt x="158" y="1853"/>
                    <a:pt x="996" y="3503"/>
                    <a:pt x="2226" y="4707"/>
                  </a:cubicBezTo>
                  <a:lnTo>
                    <a:pt x="2252" y="4707"/>
                  </a:lnTo>
                  <a:cubicBezTo>
                    <a:pt x="2272" y="4727"/>
                    <a:pt x="2293" y="4736"/>
                    <a:pt x="2313" y="4736"/>
                  </a:cubicBezTo>
                  <a:cubicBezTo>
                    <a:pt x="2345" y="4736"/>
                    <a:pt x="2377" y="4713"/>
                    <a:pt x="2410" y="4681"/>
                  </a:cubicBezTo>
                  <a:cubicBezTo>
                    <a:pt x="2436" y="4655"/>
                    <a:pt x="2436" y="4602"/>
                    <a:pt x="2383" y="4550"/>
                  </a:cubicBezTo>
                  <a:cubicBezTo>
                    <a:pt x="1153" y="3372"/>
                    <a:pt x="393" y="1801"/>
                    <a:pt x="236" y="99"/>
                  </a:cubicBezTo>
                  <a:cubicBezTo>
                    <a:pt x="210" y="46"/>
                    <a:pt x="210" y="20"/>
                    <a:pt x="184" y="20"/>
                  </a:cubicBezTo>
                  <a:cubicBezTo>
                    <a:pt x="171" y="7"/>
                    <a:pt x="151" y="0"/>
                    <a:pt x="1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3" name="Google Shape;1863;p32"/>
            <p:cNvSpPr/>
            <p:nvPr/>
          </p:nvSpPr>
          <p:spPr>
            <a:xfrm>
              <a:off x="3769725" y="4095900"/>
              <a:ext cx="39300" cy="51125"/>
            </a:xfrm>
            <a:custGeom>
              <a:avLst/>
              <a:gdLst/>
              <a:ahLst/>
              <a:cxnLst/>
              <a:rect l="l" t="t" r="r" b="b"/>
              <a:pathLst>
                <a:path w="1572" h="2045" extrusionOk="0">
                  <a:moveTo>
                    <a:pt x="121" y="1"/>
                  </a:moveTo>
                  <a:cubicBezTo>
                    <a:pt x="93" y="1"/>
                    <a:pt x="68" y="13"/>
                    <a:pt x="53" y="44"/>
                  </a:cubicBezTo>
                  <a:cubicBezTo>
                    <a:pt x="1" y="70"/>
                    <a:pt x="1" y="122"/>
                    <a:pt x="27" y="175"/>
                  </a:cubicBezTo>
                  <a:cubicBezTo>
                    <a:pt x="341" y="882"/>
                    <a:pt x="786" y="1484"/>
                    <a:pt x="1362" y="2008"/>
                  </a:cubicBezTo>
                  <a:lnTo>
                    <a:pt x="1362" y="2034"/>
                  </a:lnTo>
                  <a:cubicBezTo>
                    <a:pt x="1383" y="2041"/>
                    <a:pt x="1402" y="2044"/>
                    <a:pt x="1420" y="2044"/>
                  </a:cubicBezTo>
                  <a:cubicBezTo>
                    <a:pt x="1469" y="2044"/>
                    <a:pt x="1507" y="2020"/>
                    <a:pt x="1546" y="1982"/>
                  </a:cubicBezTo>
                  <a:cubicBezTo>
                    <a:pt x="1572" y="1955"/>
                    <a:pt x="1572" y="1877"/>
                    <a:pt x="1519" y="1851"/>
                  </a:cubicBezTo>
                  <a:cubicBezTo>
                    <a:pt x="969" y="1327"/>
                    <a:pt x="551" y="751"/>
                    <a:pt x="210" y="70"/>
                  </a:cubicBezTo>
                  <a:cubicBezTo>
                    <a:pt x="210" y="44"/>
                    <a:pt x="184" y="18"/>
                    <a:pt x="184" y="18"/>
                  </a:cubicBezTo>
                  <a:cubicBezTo>
                    <a:pt x="162" y="7"/>
                    <a:pt x="141"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4" name="Google Shape;1864;p32"/>
            <p:cNvSpPr/>
            <p:nvPr/>
          </p:nvSpPr>
          <p:spPr>
            <a:xfrm>
              <a:off x="4146125" y="4121425"/>
              <a:ext cx="77275" cy="49550"/>
            </a:xfrm>
            <a:custGeom>
              <a:avLst/>
              <a:gdLst/>
              <a:ahLst/>
              <a:cxnLst/>
              <a:rect l="l" t="t" r="r" b="b"/>
              <a:pathLst>
                <a:path w="3091" h="1982" extrusionOk="0">
                  <a:moveTo>
                    <a:pt x="2994" y="1"/>
                  </a:moveTo>
                  <a:cubicBezTo>
                    <a:pt x="2968" y="1"/>
                    <a:pt x="2938" y="13"/>
                    <a:pt x="2907" y="44"/>
                  </a:cubicBezTo>
                  <a:cubicBezTo>
                    <a:pt x="2122" y="830"/>
                    <a:pt x="1127" y="1432"/>
                    <a:pt x="79" y="1772"/>
                  </a:cubicBezTo>
                  <a:cubicBezTo>
                    <a:pt x="27" y="1772"/>
                    <a:pt x="1" y="1825"/>
                    <a:pt x="1" y="1851"/>
                  </a:cubicBezTo>
                  <a:cubicBezTo>
                    <a:pt x="1" y="1903"/>
                    <a:pt x="1" y="1956"/>
                    <a:pt x="53" y="1982"/>
                  </a:cubicBezTo>
                  <a:lnTo>
                    <a:pt x="132" y="1982"/>
                  </a:lnTo>
                  <a:cubicBezTo>
                    <a:pt x="1231" y="1641"/>
                    <a:pt x="2253" y="1013"/>
                    <a:pt x="3064" y="201"/>
                  </a:cubicBezTo>
                  <a:cubicBezTo>
                    <a:pt x="3090" y="175"/>
                    <a:pt x="3090" y="123"/>
                    <a:pt x="3090" y="123"/>
                  </a:cubicBezTo>
                  <a:cubicBezTo>
                    <a:pt x="3090" y="70"/>
                    <a:pt x="3064" y="44"/>
                    <a:pt x="3038" y="18"/>
                  </a:cubicBezTo>
                  <a:cubicBezTo>
                    <a:pt x="3027" y="7"/>
                    <a:pt x="3012" y="1"/>
                    <a:pt x="29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5" name="Google Shape;1865;p32"/>
            <p:cNvSpPr/>
            <p:nvPr/>
          </p:nvSpPr>
          <p:spPr>
            <a:xfrm>
              <a:off x="4166425" y="4154750"/>
              <a:ext cx="47150" cy="25675"/>
            </a:xfrm>
            <a:custGeom>
              <a:avLst/>
              <a:gdLst/>
              <a:ahLst/>
              <a:cxnLst/>
              <a:rect l="l" t="t" r="r" b="b"/>
              <a:pathLst>
                <a:path w="1886" h="1027" extrusionOk="0">
                  <a:moveTo>
                    <a:pt x="1755" y="1"/>
                  </a:moveTo>
                  <a:cubicBezTo>
                    <a:pt x="1729" y="1"/>
                    <a:pt x="1702" y="7"/>
                    <a:pt x="1676" y="20"/>
                  </a:cubicBezTo>
                  <a:cubicBezTo>
                    <a:pt x="1205" y="387"/>
                    <a:pt x="681" y="649"/>
                    <a:pt x="79" y="806"/>
                  </a:cubicBezTo>
                  <a:cubicBezTo>
                    <a:pt x="53" y="806"/>
                    <a:pt x="0" y="832"/>
                    <a:pt x="0" y="884"/>
                  </a:cubicBezTo>
                  <a:cubicBezTo>
                    <a:pt x="0" y="937"/>
                    <a:pt x="27" y="989"/>
                    <a:pt x="53" y="1015"/>
                  </a:cubicBezTo>
                  <a:cubicBezTo>
                    <a:pt x="70" y="1015"/>
                    <a:pt x="88" y="1027"/>
                    <a:pt x="105" y="1027"/>
                  </a:cubicBezTo>
                  <a:cubicBezTo>
                    <a:pt x="114" y="1027"/>
                    <a:pt x="123" y="1024"/>
                    <a:pt x="131" y="1015"/>
                  </a:cubicBezTo>
                  <a:cubicBezTo>
                    <a:pt x="760" y="858"/>
                    <a:pt x="1336" y="570"/>
                    <a:pt x="1833" y="177"/>
                  </a:cubicBezTo>
                  <a:cubicBezTo>
                    <a:pt x="1886" y="151"/>
                    <a:pt x="1886" y="125"/>
                    <a:pt x="1886" y="99"/>
                  </a:cubicBezTo>
                  <a:cubicBezTo>
                    <a:pt x="1886" y="73"/>
                    <a:pt x="1859" y="20"/>
                    <a:pt x="1833" y="20"/>
                  </a:cubicBezTo>
                  <a:cubicBezTo>
                    <a:pt x="1807" y="7"/>
                    <a:pt x="178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6" name="Google Shape;1866;p32"/>
            <p:cNvSpPr/>
            <p:nvPr/>
          </p:nvSpPr>
          <p:spPr>
            <a:xfrm>
              <a:off x="3973325" y="3607750"/>
              <a:ext cx="74650" cy="13350"/>
            </a:xfrm>
            <a:custGeom>
              <a:avLst/>
              <a:gdLst/>
              <a:ahLst/>
              <a:cxnLst/>
              <a:rect l="l" t="t" r="r" b="b"/>
              <a:pathLst>
                <a:path w="2986" h="534" extrusionOk="0">
                  <a:moveTo>
                    <a:pt x="1477" y="0"/>
                  </a:moveTo>
                  <a:cubicBezTo>
                    <a:pt x="1004" y="0"/>
                    <a:pt x="529" y="92"/>
                    <a:pt x="79" y="272"/>
                  </a:cubicBezTo>
                  <a:cubicBezTo>
                    <a:pt x="26" y="272"/>
                    <a:pt x="26" y="298"/>
                    <a:pt x="0" y="351"/>
                  </a:cubicBezTo>
                  <a:cubicBezTo>
                    <a:pt x="0" y="377"/>
                    <a:pt x="26" y="429"/>
                    <a:pt x="79" y="455"/>
                  </a:cubicBezTo>
                  <a:cubicBezTo>
                    <a:pt x="79" y="455"/>
                    <a:pt x="102" y="467"/>
                    <a:pt x="133" y="467"/>
                  </a:cubicBezTo>
                  <a:cubicBezTo>
                    <a:pt x="148" y="467"/>
                    <a:pt x="166" y="464"/>
                    <a:pt x="183" y="455"/>
                  </a:cubicBezTo>
                  <a:cubicBezTo>
                    <a:pt x="572" y="297"/>
                    <a:pt x="990" y="218"/>
                    <a:pt x="1409" y="218"/>
                  </a:cubicBezTo>
                  <a:cubicBezTo>
                    <a:pt x="1893" y="218"/>
                    <a:pt x="2379" y="324"/>
                    <a:pt x="2828" y="534"/>
                  </a:cubicBezTo>
                  <a:cubicBezTo>
                    <a:pt x="2880" y="534"/>
                    <a:pt x="2933" y="534"/>
                    <a:pt x="2959" y="482"/>
                  </a:cubicBezTo>
                  <a:cubicBezTo>
                    <a:pt x="2985" y="429"/>
                    <a:pt x="2985" y="351"/>
                    <a:pt x="2906" y="298"/>
                  </a:cubicBezTo>
                  <a:cubicBezTo>
                    <a:pt x="2454" y="99"/>
                    <a:pt x="1967" y="0"/>
                    <a:pt x="14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67" name="Google Shape;1867;p32"/>
            <p:cNvSpPr/>
            <p:nvPr/>
          </p:nvSpPr>
          <p:spPr>
            <a:xfrm>
              <a:off x="4011925" y="3597525"/>
              <a:ext cx="44550" cy="14675"/>
            </a:xfrm>
            <a:custGeom>
              <a:avLst/>
              <a:gdLst/>
              <a:ahLst/>
              <a:cxnLst/>
              <a:rect l="l" t="t" r="r" b="b"/>
              <a:pathLst>
                <a:path w="1782" h="587" extrusionOk="0">
                  <a:moveTo>
                    <a:pt x="132" y="0"/>
                  </a:moveTo>
                  <a:cubicBezTo>
                    <a:pt x="79" y="0"/>
                    <a:pt x="27" y="26"/>
                    <a:pt x="27" y="79"/>
                  </a:cubicBezTo>
                  <a:cubicBezTo>
                    <a:pt x="1" y="131"/>
                    <a:pt x="27" y="184"/>
                    <a:pt x="53" y="210"/>
                  </a:cubicBezTo>
                  <a:lnTo>
                    <a:pt x="106" y="210"/>
                  </a:lnTo>
                  <a:cubicBezTo>
                    <a:pt x="629" y="236"/>
                    <a:pt x="1127" y="341"/>
                    <a:pt x="1598" y="576"/>
                  </a:cubicBezTo>
                  <a:cubicBezTo>
                    <a:pt x="1612" y="583"/>
                    <a:pt x="1628" y="587"/>
                    <a:pt x="1644" y="587"/>
                  </a:cubicBezTo>
                  <a:cubicBezTo>
                    <a:pt x="1689" y="587"/>
                    <a:pt x="1736" y="562"/>
                    <a:pt x="1755" y="524"/>
                  </a:cubicBezTo>
                  <a:cubicBezTo>
                    <a:pt x="1781" y="472"/>
                    <a:pt x="1781" y="419"/>
                    <a:pt x="1703" y="367"/>
                  </a:cubicBezTo>
                  <a:cubicBezTo>
                    <a:pt x="1205" y="131"/>
                    <a:pt x="682" y="0"/>
                    <a:pt x="1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68" name="Google Shape;1868;p32"/>
          <p:cNvGrpSpPr/>
          <p:nvPr/>
        </p:nvGrpSpPr>
        <p:grpSpPr>
          <a:xfrm flipH="1">
            <a:off x="10439367" y="5139701"/>
            <a:ext cx="698300" cy="1285900"/>
            <a:chOff x="283275" y="3187575"/>
            <a:chExt cx="523725" cy="964425"/>
          </a:xfrm>
        </p:grpSpPr>
        <p:sp>
          <p:nvSpPr>
            <p:cNvPr id="1869" name="Google Shape;1869;p32"/>
            <p:cNvSpPr/>
            <p:nvPr/>
          </p:nvSpPr>
          <p:spPr>
            <a:xfrm>
              <a:off x="293750" y="3614550"/>
              <a:ext cx="226525" cy="537450"/>
            </a:xfrm>
            <a:custGeom>
              <a:avLst/>
              <a:gdLst/>
              <a:ahLst/>
              <a:cxnLst/>
              <a:rect l="l" t="t" r="r" b="b"/>
              <a:pathLst>
                <a:path w="9061" h="21498" extrusionOk="0">
                  <a:moveTo>
                    <a:pt x="8877" y="0"/>
                  </a:moveTo>
                  <a:cubicBezTo>
                    <a:pt x="7254" y="2907"/>
                    <a:pt x="5735" y="5944"/>
                    <a:pt x="4426" y="9007"/>
                  </a:cubicBezTo>
                  <a:cubicBezTo>
                    <a:pt x="2855" y="12621"/>
                    <a:pt x="1100" y="17674"/>
                    <a:pt x="1" y="21445"/>
                  </a:cubicBezTo>
                  <a:lnTo>
                    <a:pt x="184" y="21497"/>
                  </a:lnTo>
                  <a:cubicBezTo>
                    <a:pt x="1284" y="17727"/>
                    <a:pt x="3038" y="12673"/>
                    <a:pt x="4609" y="9086"/>
                  </a:cubicBezTo>
                  <a:cubicBezTo>
                    <a:pt x="5918" y="6022"/>
                    <a:pt x="7411" y="3011"/>
                    <a:pt x="9060" y="105"/>
                  </a:cubicBezTo>
                  <a:lnTo>
                    <a:pt x="88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0" name="Google Shape;1870;p32"/>
            <p:cNvSpPr/>
            <p:nvPr/>
          </p:nvSpPr>
          <p:spPr>
            <a:xfrm>
              <a:off x="283275" y="3642025"/>
              <a:ext cx="145350" cy="151900"/>
            </a:xfrm>
            <a:custGeom>
              <a:avLst/>
              <a:gdLst/>
              <a:ahLst/>
              <a:cxnLst/>
              <a:rect l="l" t="t" r="r" b="b"/>
              <a:pathLst>
                <a:path w="5814" h="6076" extrusionOk="0">
                  <a:moveTo>
                    <a:pt x="1" y="1"/>
                  </a:moveTo>
                  <a:lnTo>
                    <a:pt x="1" y="1"/>
                  </a:lnTo>
                  <a:cubicBezTo>
                    <a:pt x="236" y="263"/>
                    <a:pt x="393" y="577"/>
                    <a:pt x="551" y="891"/>
                  </a:cubicBezTo>
                  <a:cubicBezTo>
                    <a:pt x="891" y="1598"/>
                    <a:pt x="1127" y="2331"/>
                    <a:pt x="1388" y="3091"/>
                  </a:cubicBezTo>
                  <a:cubicBezTo>
                    <a:pt x="1572" y="3614"/>
                    <a:pt x="1965" y="4112"/>
                    <a:pt x="2357" y="4531"/>
                  </a:cubicBezTo>
                  <a:cubicBezTo>
                    <a:pt x="2776" y="4950"/>
                    <a:pt x="3248" y="5290"/>
                    <a:pt x="3771" y="5552"/>
                  </a:cubicBezTo>
                  <a:cubicBezTo>
                    <a:pt x="4347" y="5840"/>
                    <a:pt x="5002" y="6049"/>
                    <a:pt x="5630" y="6076"/>
                  </a:cubicBezTo>
                  <a:cubicBezTo>
                    <a:pt x="5683" y="6076"/>
                    <a:pt x="5761" y="5342"/>
                    <a:pt x="5761" y="5264"/>
                  </a:cubicBezTo>
                  <a:cubicBezTo>
                    <a:pt x="5814" y="4688"/>
                    <a:pt x="5735" y="4112"/>
                    <a:pt x="5526" y="3562"/>
                  </a:cubicBezTo>
                  <a:cubicBezTo>
                    <a:pt x="5369" y="3064"/>
                    <a:pt x="5080" y="2645"/>
                    <a:pt x="4740" y="2253"/>
                  </a:cubicBezTo>
                  <a:cubicBezTo>
                    <a:pt x="4426" y="1886"/>
                    <a:pt x="4059" y="1572"/>
                    <a:pt x="3667" y="1310"/>
                  </a:cubicBezTo>
                  <a:cubicBezTo>
                    <a:pt x="3300" y="1074"/>
                    <a:pt x="2933" y="865"/>
                    <a:pt x="2541" y="682"/>
                  </a:cubicBezTo>
                  <a:cubicBezTo>
                    <a:pt x="2148" y="472"/>
                    <a:pt x="1703" y="315"/>
                    <a:pt x="1258" y="210"/>
                  </a:cubicBezTo>
                  <a:cubicBezTo>
                    <a:pt x="1205" y="210"/>
                    <a:pt x="1153" y="184"/>
                    <a:pt x="1100" y="184"/>
                  </a:cubicBezTo>
                  <a:cubicBezTo>
                    <a:pt x="734" y="106"/>
                    <a:pt x="367" y="53"/>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1" name="Google Shape;1871;p32"/>
            <p:cNvSpPr/>
            <p:nvPr/>
          </p:nvSpPr>
          <p:spPr>
            <a:xfrm>
              <a:off x="353975" y="3187575"/>
              <a:ext cx="453025" cy="461250"/>
            </a:xfrm>
            <a:custGeom>
              <a:avLst/>
              <a:gdLst/>
              <a:ahLst/>
              <a:cxnLst/>
              <a:rect l="l" t="t" r="r" b="b"/>
              <a:pathLst>
                <a:path w="18121" h="18450" extrusionOk="0">
                  <a:moveTo>
                    <a:pt x="10435" y="1"/>
                  </a:moveTo>
                  <a:cubicBezTo>
                    <a:pt x="9452" y="1"/>
                    <a:pt x="8467" y="176"/>
                    <a:pt x="7542" y="452"/>
                  </a:cubicBezTo>
                  <a:lnTo>
                    <a:pt x="7516" y="452"/>
                  </a:lnTo>
                  <a:cubicBezTo>
                    <a:pt x="7463" y="478"/>
                    <a:pt x="7411" y="504"/>
                    <a:pt x="7358" y="504"/>
                  </a:cubicBezTo>
                  <a:cubicBezTo>
                    <a:pt x="7358" y="504"/>
                    <a:pt x="7358" y="531"/>
                    <a:pt x="7332" y="531"/>
                  </a:cubicBezTo>
                  <a:cubicBezTo>
                    <a:pt x="6206" y="897"/>
                    <a:pt x="5159" y="1447"/>
                    <a:pt x="4347" y="2023"/>
                  </a:cubicBezTo>
                  <a:cubicBezTo>
                    <a:pt x="4059" y="2233"/>
                    <a:pt x="3797" y="2442"/>
                    <a:pt x="3536" y="2678"/>
                  </a:cubicBezTo>
                  <a:lnTo>
                    <a:pt x="3536" y="2704"/>
                  </a:lnTo>
                  <a:cubicBezTo>
                    <a:pt x="3483" y="2730"/>
                    <a:pt x="3457" y="2756"/>
                    <a:pt x="3405" y="2809"/>
                  </a:cubicBezTo>
                  <a:lnTo>
                    <a:pt x="3378" y="2809"/>
                  </a:lnTo>
                  <a:cubicBezTo>
                    <a:pt x="2148" y="3987"/>
                    <a:pt x="1415" y="5296"/>
                    <a:pt x="969" y="6317"/>
                  </a:cubicBezTo>
                  <a:cubicBezTo>
                    <a:pt x="969" y="6344"/>
                    <a:pt x="969" y="6344"/>
                    <a:pt x="969" y="6344"/>
                  </a:cubicBezTo>
                  <a:cubicBezTo>
                    <a:pt x="943" y="6396"/>
                    <a:pt x="917" y="6448"/>
                    <a:pt x="917" y="6501"/>
                  </a:cubicBezTo>
                  <a:cubicBezTo>
                    <a:pt x="917" y="6501"/>
                    <a:pt x="891" y="6527"/>
                    <a:pt x="891" y="6527"/>
                  </a:cubicBezTo>
                  <a:cubicBezTo>
                    <a:pt x="655" y="7103"/>
                    <a:pt x="524" y="7600"/>
                    <a:pt x="472" y="7862"/>
                  </a:cubicBezTo>
                  <a:cubicBezTo>
                    <a:pt x="289" y="8543"/>
                    <a:pt x="1" y="9590"/>
                    <a:pt x="1" y="10821"/>
                  </a:cubicBezTo>
                  <a:lnTo>
                    <a:pt x="1" y="10847"/>
                  </a:lnTo>
                  <a:lnTo>
                    <a:pt x="1" y="10978"/>
                  </a:lnTo>
                  <a:lnTo>
                    <a:pt x="1" y="11004"/>
                  </a:lnTo>
                  <a:cubicBezTo>
                    <a:pt x="27" y="11842"/>
                    <a:pt x="184" y="12733"/>
                    <a:pt x="577" y="13649"/>
                  </a:cubicBezTo>
                  <a:cubicBezTo>
                    <a:pt x="865" y="14304"/>
                    <a:pt x="1231" y="14880"/>
                    <a:pt x="1650" y="15377"/>
                  </a:cubicBezTo>
                  <a:cubicBezTo>
                    <a:pt x="1650" y="15403"/>
                    <a:pt x="1650" y="15403"/>
                    <a:pt x="1676" y="15403"/>
                  </a:cubicBezTo>
                  <a:cubicBezTo>
                    <a:pt x="1703" y="15456"/>
                    <a:pt x="1729" y="15482"/>
                    <a:pt x="1781" y="15534"/>
                  </a:cubicBezTo>
                  <a:cubicBezTo>
                    <a:pt x="2907" y="16817"/>
                    <a:pt x="4400" y="17655"/>
                    <a:pt x="5892" y="18100"/>
                  </a:cubicBezTo>
                  <a:lnTo>
                    <a:pt x="6102" y="18153"/>
                  </a:lnTo>
                  <a:cubicBezTo>
                    <a:pt x="6521" y="18257"/>
                    <a:pt x="6939" y="18336"/>
                    <a:pt x="7358" y="18388"/>
                  </a:cubicBezTo>
                  <a:cubicBezTo>
                    <a:pt x="7698" y="18430"/>
                    <a:pt x="8028" y="18449"/>
                    <a:pt x="8349" y="18449"/>
                  </a:cubicBezTo>
                  <a:cubicBezTo>
                    <a:pt x="9240" y="18449"/>
                    <a:pt x="10057" y="18298"/>
                    <a:pt x="10789" y="18048"/>
                  </a:cubicBezTo>
                  <a:lnTo>
                    <a:pt x="10815" y="18048"/>
                  </a:lnTo>
                  <a:cubicBezTo>
                    <a:pt x="10867" y="18048"/>
                    <a:pt x="10920" y="18022"/>
                    <a:pt x="10972" y="17996"/>
                  </a:cubicBezTo>
                  <a:lnTo>
                    <a:pt x="10998" y="17996"/>
                  </a:lnTo>
                  <a:cubicBezTo>
                    <a:pt x="12831" y="17367"/>
                    <a:pt x="14140" y="16294"/>
                    <a:pt x="14795" y="15691"/>
                  </a:cubicBezTo>
                  <a:cubicBezTo>
                    <a:pt x="14795" y="15665"/>
                    <a:pt x="14821" y="15665"/>
                    <a:pt x="14821" y="15665"/>
                  </a:cubicBezTo>
                  <a:cubicBezTo>
                    <a:pt x="14873" y="15613"/>
                    <a:pt x="14900" y="15587"/>
                    <a:pt x="14926" y="15560"/>
                  </a:cubicBezTo>
                  <a:cubicBezTo>
                    <a:pt x="14952" y="15560"/>
                    <a:pt x="14952" y="15534"/>
                    <a:pt x="14952" y="15534"/>
                  </a:cubicBezTo>
                  <a:cubicBezTo>
                    <a:pt x="15004" y="15508"/>
                    <a:pt x="15030" y="15482"/>
                    <a:pt x="15057" y="15429"/>
                  </a:cubicBezTo>
                  <a:cubicBezTo>
                    <a:pt x="15554" y="14984"/>
                    <a:pt x="16575" y="13989"/>
                    <a:pt x="17282" y="12340"/>
                  </a:cubicBezTo>
                  <a:cubicBezTo>
                    <a:pt x="17309" y="12235"/>
                    <a:pt x="17361" y="12156"/>
                    <a:pt x="17387" y="12052"/>
                  </a:cubicBezTo>
                  <a:cubicBezTo>
                    <a:pt x="17387" y="12052"/>
                    <a:pt x="17413" y="12026"/>
                    <a:pt x="17413" y="12026"/>
                  </a:cubicBezTo>
                  <a:cubicBezTo>
                    <a:pt x="17413" y="11973"/>
                    <a:pt x="17439" y="11921"/>
                    <a:pt x="17466" y="11895"/>
                  </a:cubicBezTo>
                  <a:lnTo>
                    <a:pt x="17466" y="11868"/>
                  </a:lnTo>
                  <a:cubicBezTo>
                    <a:pt x="18120" y="10088"/>
                    <a:pt x="18015" y="8464"/>
                    <a:pt x="17911" y="7574"/>
                  </a:cubicBezTo>
                  <a:lnTo>
                    <a:pt x="17911" y="7548"/>
                  </a:lnTo>
                  <a:cubicBezTo>
                    <a:pt x="17885" y="7469"/>
                    <a:pt x="17885" y="7417"/>
                    <a:pt x="17858" y="7391"/>
                  </a:cubicBezTo>
                  <a:lnTo>
                    <a:pt x="17858" y="7365"/>
                  </a:lnTo>
                  <a:cubicBezTo>
                    <a:pt x="17858" y="7234"/>
                    <a:pt x="17832" y="7103"/>
                    <a:pt x="17806" y="7024"/>
                  </a:cubicBezTo>
                  <a:cubicBezTo>
                    <a:pt x="17701" y="6422"/>
                    <a:pt x="17387" y="4746"/>
                    <a:pt x="16340" y="3175"/>
                  </a:cubicBezTo>
                  <a:cubicBezTo>
                    <a:pt x="16340" y="3175"/>
                    <a:pt x="16340" y="3149"/>
                    <a:pt x="16340" y="3149"/>
                  </a:cubicBezTo>
                  <a:cubicBezTo>
                    <a:pt x="16313" y="3097"/>
                    <a:pt x="16287" y="3071"/>
                    <a:pt x="16235" y="3018"/>
                  </a:cubicBezTo>
                  <a:cubicBezTo>
                    <a:pt x="16235" y="3018"/>
                    <a:pt x="16235" y="3018"/>
                    <a:pt x="16235" y="2992"/>
                  </a:cubicBezTo>
                  <a:cubicBezTo>
                    <a:pt x="15737" y="2285"/>
                    <a:pt x="15083" y="1604"/>
                    <a:pt x="14219" y="1054"/>
                  </a:cubicBezTo>
                  <a:cubicBezTo>
                    <a:pt x="13643" y="714"/>
                    <a:pt x="13067" y="452"/>
                    <a:pt x="12438" y="269"/>
                  </a:cubicBezTo>
                  <a:lnTo>
                    <a:pt x="12412" y="269"/>
                  </a:lnTo>
                  <a:cubicBezTo>
                    <a:pt x="12360" y="243"/>
                    <a:pt x="12307" y="243"/>
                    <a:pt x="12255" y="216"/>
                  </a:cubicBezTo>
                  <a:lnTo>
                    <a:pt x="12229" y="216"/>
                  </a:lnTo>
                  <a:cubicBezTo>
                    <a:pt x="11641" y="67"/>
                    <a:pt x="11038" y="1"/>
                    <a:pt x="104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nvGrpSpPr>
            <p:cNvPr id="1872" name="Google Shape;1872;p32"/>
            <p:cNvGrpSpPr/>
            <p:nvPr/>
          </p:nvGrpSpPr>
          <p:grpSpPr>
            <a:xfrm>
              <a:off x="353975" y="3192975"/>
              <a:ext cx="447775" cy="448425"/>
              <a:chOff x="353975" y="3192975"/>
              <a:chExt cx="447775" cy="448425"/>
            </a:xfrm>
          </p:grpSpPr>
          <p:sp>
            <p:nvSpPr>
              <p:cNvPr id="1873" name="Google Shape;1873;p32"/>
              <p:cNvSpPr/>
              <p:nvPr/>
            </p:nvSpPr>
            <p:spPr>
              <a:xfrm>
                <a:off x="521550" y="3355875"/>
                <a:ext cx="121125" cy="123025"/>
              </a:xfrm>
              <a:custGeom>
                <a:avLst/>
                <a:gdLst/>
                <a:ahLst/>
                <a:cxnLst/>
                <a:rect l="l" t="t" r="r" b="b"/>
                <a:pathLst>
                  <a:path w="4845" h="4921" extrusionOk="0">
                    <a:moveTo>
                      <a:pt x="2815" y="1"/>
                    </a:moveTo>
                    <a:cubicBezTo>
                      <a:pt x="2645" y="1"/>
                      <a:pt x="2475" y="20"/>
                      <a:pt x="2305" y="57"/>
                    </a:cubicBezTo>
                    <a:cubicBezTo>
                      <a:pt x="2253" y="57"/>
                      <a:pt x="2200" y="57"/>
                      <a:pt x="2148" y="83"/>
                    </a:cubicBezTo>
                    <a:cubicBezTo>
                      <a:pt x="1808" y="161"/>
                      <a:pt x="1467" y="319"/>
                      <a:pt x="1231" y="502"/>
                    </a:cubicBezTo>
                    <a:cubicBezTo>
                      <a:pt x="1205" y="528"/>
                      <a:pt x="1179" y="528"/>
                      <a:pt x="1179" y="528"/>
                    </a:cubicBezTo>
                    <a:cubicBezTo>
                      <a:pt x="1153" y="554"/>
                      <a:pt x="1127" y="580"/>
                      <a:pt x="1101" y="607"/>
                    </a:cubicBezTo>
                    <a:cubicBezTo>
                      <a:pt x="786" y="842"/>
                      <a:pt x="577" y="1130"/>
                      <a:pt x="420" y="1392"/>
                    </a:cubicBezTo>
                    <a:cubicBezTo>
                      <a:pt x="394" y="1444"/>
                      <a:pt x="367" y="1497"/>
                      <a:pt x="341" y="1549"/>
                    </a:cubicBezTo>
                    <a:cubicBezTo>
                      <a:pt x="236" y="1785"/>
                      <a:pt x="158" y="1994"/>
                      <a:pt x="132" y="2099"/>
                    </a:cubicBezTo>
                    <a:cubicBezTo>
                      <a:pt x="106" y="2230"/>
                      <a:pt x="53" y="2413"/>
                      <a:pt x="27" y="2623"/>
                    </a:cubicBezTo>
                    <a:cubicBezTo>
                      <a:pt x="27" y="2675"/>
                      <a:pt x="27" y="2727"/>
                      <a:pt x="27" y="2806"/>
                    </a:cubicBezTo>
                    <a:cubicBezTo>
                      <a:pt x="1" y="3068"/>
                      <a:pt x="53" y="3356"/>
                      <a:pt x="158" y="3644"/>
                    </a:cubicBezTo>
                    <a:cubicBezTo>
                      <a:pt x="210" y="3749"/>
                      <a:pt x="289" y="3880"/>
                      <a:pt x="341" y="3958"/>
                    </a:cubicBezTo>
                    <a:cubicBezTo>
                      <a:pt x="367" y="4011"/>
                      <a:pt x="420" y="4063"/>
                      <a:pt x="446" y="4089"/>
                    </a:cubicBezTo>
                    <a:cubicBezTo>
                      <a:pt x="708" y="4403"/>
                      <a:pt x="1048" y="4639"/>
                      <a:pt x="1389" y="4770"/>
                    </a:cubicBezTo>
                    <a:cubicBezTo>
                      <a:pt x="1441" y="4796"/>
                      <a:pt x="1493" y="4796"/>
                      <a:pt x="1546" y="4822"/>
                    </a:cubicBezTo>
                    <a:cubicBezTo>
                      <a:pt x="1703" y="4875"/>
                      <a:pt x="1834" y="4901"/>
                      <a:pt x="1991" y="4901"/>
                    </a:cubicBezTo>
                    <a:cubicBezTo>
                      <a:pt x="2109" y="4914"/>
                      <a:pt x="2220" y="4920"/>
                      <a:pt x="2328" y="4920"/>
                    </a:cubicBezTo>
                    <a:cubicBezTo>
                      <a:pt x="2436" y="4920"/>
                      <a:pt x="2541" y="4914"/>
                      <a:pt x="2645" y="4901"/>
                    </a:cubicBezTo>
                    <a:cubicBezTo>
                      <a:pt x="2698" y="4875"/>
                      <a:pt x="2750" y="4875"/>
                      <a:pt x="2803" y="4848"/>
                    </a:cubicBezTo>
                    <a:cubicBezTo>
                      <a:pt x="3195" y="4770"/>
                      <a:pt x="3510" y="4560"/>
                      <a:pt x="3719" y="4403"/>
                    </a:cubicBezTo>
                    <a:cubicBezTo>
                      <a:pt x="3771" y="4351"/>
                      <a:pt x="3824" y="4325"/>
                      <a:pt x="3850" y="4299"/>
                    </a:cubicBezTo>
                    <a:cubicBezTo>
                      <a:pt x="3928" y="4220"/>
                      <a:pt x="4007" y="4168"/>
                      <a:pt x="4059" y="4115"/>
                    </a:cubicBezTo>
                    <a:cubicBezTo>
                      <a:pt x="4164" y="4037"/>
                      <a:pt x="4347" y="3827"/>
                      <a:pt x="4531" y="3513"/>
                    </a:cubicBezTo>
                    <a:cubicBezTo>
                      <a:pt x="4557" y="3461"/>
                      <a:pt x="4583" y="3408"/>
                      <a:pt x="4609" y="3356"/>
                    </a:cubicBezTo>
                    <a:cubicBezTo>
                      <a:pt x="4609" y="3356"/>
                      <a:pt x="4635" y="3330"/>
                      <a:pt x="4635" y="3304"/>
                    </a:cubicBezTo>
                    <a:cubicBezTo>
                      <a:pt x="4793" y="2937"/>
                      <a:pt x="4845" y="2570"/>
                      <a:pt x="4819" y="2309"/>
                    </a:cubicBezTo>
                    <a:cubicBezTo>
                      <a:pt x="4819" y="2256"/>
                      <a:pt x="4819" y="2204"/>
                      <a:pt x="4819" y="2151"/>
                    </a:cubicBezTo>
                    <a:cubicBezTo>
                      <a:pt x="4819" y="2021"/>
                      <a:pt x="4793" y="1916"/>
                      <a:pt x="4793" y="1863"/>
                    </a:cubicBezTo>
                    <a:cubicBezTo>
                      <a:pt x="4766" y="1732"/>
                      <a:pt x="4688" y="1392"/>
                      <a:pt x="4505" y="1052"/>
                    </a:cubicBezTo>
                    <a:cubicBezTo>
                      <a:pt x="4478" y="999"/>
                      <a:pt x="4452" y="947"/>
                      <a:pt x="4426" y="895"/>
                    </a:cubicBezTo>
                    <a:cubicBezTo>
                      <a:pt x="4295" y="685"/>
                      <a:pt x="4086" y="449"/>
                      <a:pt x="3824" y="266"/>
                    </a:cubicBezTo>
                    <a:cubicBezTo>
                      <a:pt x="3719" y="214"/>
                      <a:pt x="3640" y="161"/>
                      <a:pt x="3536" y="135"/>
                    </a:cubicBezTo>
                    <a:cubicBezTo>
                      <a:pt x="3510" y="109"/>
                      <a:pt x="3457" y="109"/>
                      <a:pt x="3405" y="83"/>
                    </a:cubicBezTo>
                    <a:cubicBezTo>
                      <a:pt x="3208" y="27"/>
                      <a:pt x="3012" y="1"/>
                      <a:pt x="28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4" name="Google Shape;1874;p32"/>
              <p:cNvSpPr/>
              <p:nvPr/>
            </p:nvSpPr>
            <p:spPr>
              <a:xfrm>
                <a:off x="606000" y="3192975"/>
                <a:ext cx="58950" cy="167600"/>
              </a:xfrm>
              <a:custGeom>
                <a:avLst/>
                <a:gdLst/>
                <a:ahLst/>
                <a:cxnLst/>
                <a:rect l="l" t="t" r="r" b="b"/>
                <a:pathLst>
                  <a:path w="2358" h="6704" extrusionOk="0">
                    <a:moveTo>
                      <a:pt x="2148" y="0"/>
                    </a:moveTo>
                    <a:cubicBezTo>
                      <a:pt x="1624" y="865"/>
                      <a:pt x="1153" y="1807"/>
                      <a:pt x="812" y="2750"/>
                    </a:cubicBezTo>
                    <a:cubicBezTo>
                      <a:pt x="367" y="4007"/>
                      <a:pt x="105" y="5290"/>
                      <a:pt x="1" y="6599"/>
                    </a:cubicBezTo>
                    <a:lnTo>
                      <a:pt x="1" y="6625"/>
                    </a:lnTo>
                    <a:cubicBezTo>
                      <a:pt x="53" y="6651"/>
                      <a:pt x="105" y="6651"/>
                      <a:pt x="158" y="6677"/>
                    </a:cubicBezTo>
                    <a:lnTo>
                      <a:pt x="210" y="6704"/>
                    </a:lnTo>
                    <a:lnTo>
                      <a:pt x="210" y="6651"/>
                    </a:lnTo>
                    <a:cubicBezTo>
                      <a:pt x="289" y="5342"/>
                      <a:pt x="577" y="4059"/>
                      <a:pt x="1022" y="2828"/>
                    </a:cubicBezTo>
                    <a:cubicBezTo>
                      <a:pt x="1362" y="1912"/>
                      <a:pt x="1807" y="943"/>
                      <a:pt x="2357" y="79"/>
                    </a:cubicBezTo>
                    <a:lnTo>
                      <a:pt x="2357" y="53"/>
                    </a:lnTo>
                    <a:lnTo>
                      <a:pt x="2331" y="53"/>
                    </a:lnTo>
                    <a:cubicBezTo>
                      <a:pt x="2279" y="27"/>
                      <a:pt x="2226" y="27"/>
                      <a:pt x="21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5" name="Google Shape;1875;p32"/>
              <p:cNvSpPr/>
              <p:nvPr/>
            </p:nvSpPr>
            <p:spPr>
              <a:xfrm>
                <a:off x="537275" y="3198875"/>
                <a:ext cx="43225" cy="159750"/>
              </a:xfrm>
              <a:custGeom>
                <a:avLst/>
                <a:gdLst/>
                <a:ahLst/>
                <a:cxnLst/>
                <a:rect l="l" t="t" r="r" b="b"/>
                <a:pathLst>
                  <a:path w="1729" h="6390" extrusionOk="0">
                    <a:moveTo>
                      <a:pt x="210" y="0"/>
                    </a:moveTo>
                    <a:cubicBezTo>
                      <a:pt x="210" y="0"/>
                      <a:pt x="210" y="0"/>
                      <a:pt x="184" y="26"/>
                    </a:cubicBezTo>
                    <a:cubicBezTo>
                      <a:pt x="131" y="26"/>
                      <a:pt x="79" y="52"/>
                      <a:pt x="26" y="52"/>
                    </a:cubicBezTo>
                    <a:cubicBezTo>
                      <a:pt x="26" y="79"/>
                      <a:pt x="26" y="79"/>
                      <a:pt x="0" y="79"/>
                    </a:cubicBezTo>
                    <a:cubicBezTo>
                      <a:pt x="26" y="864"/>
                      <a:pt x="79" y="1676"/>
                      <a:pt x="236" y="2488"/>
                    </a:cubicBezTo>
                    <a:cubicBezTo>
                      <a:pt x="472" y="3849"/>
                      <a:pt x="917" y="5158"/>
                      <a:pt x="1519" y="6389"/>
                    </a:cubicBezTo>
                    <a:lnTo>
                      <a:pt x="1545" y="6389"/>
                    </a:lnTo>
                    <a:cubicBezTo>
                      <a:pt x="1598" y="6389"/>
                      <a:pt x="1650" y="6363"/>
                      <a:pt x="1702" y="6363"/>
                    </a:cubicBezTo>
                    <a:lnTo>
                      <a:pt x="1728" y="6337"/>
                    </a:lnTo>
                    <a:lnTo>
                      <a:pt x="1728" y="6311"/>
                    </a:lnTo>
                    <a:cubicBezTo>
                      <a:pt x="1100" y="5106"/>
                      <a:pt x="681" y="3797"/>
                      <a:pt x="445" y="2461"/>
                    </a:cubicBezTo>
                    <a:cubicBezTo>
                      <a:pt x="288" y="1650"/>
                      <a:pt x="210" y="838"/>
                      <a:pt x="210" y="26"/>
                    </a:cubicBezTo>
                    <a:lnTo>
                      <a:pt x="21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6" name="Google Shape;1876;p32"/>
              <p:cNvSpPr/>
              <p:nvPr/>
            </p:nvSpPr>
            <p:spPr>
              <a:xfrm>
                <a:off x="438425" y="3254500"/>
                <a:ext cx="115225" cy="117200"/>
              </a:xfrm>
              <a:custGeom>
                <a:avLst/>
                <a:gdLst/>
                <a:ahLst/>
                <a:cxnLst/>
                <a:rect l="l" t="t" r="r" b="b"/>
                <a:pathLst>
                  <a:path w="4609" h="4688" extrusionOk="0">
                    <a:moveTo>
                      <a:pt x="131" y="1"/>
                    </a:moveTo>
                    <a:cubicBezTo>
                      <a:pt x="105" y="53"/>
                      <a:pt x="53" y="79"/>
                      <a:pt x="27" y="105"/>
                    </a:cubicBezTo>
                    <a:cubicBezTo>
                      <a:pt x="27" y="132"/>
                      <a:pt x="0" y="132"/>
                      <a:pt x="0" y="132"/>
                    </a:cubicBezTo>
                    <a:cubicBezTo>
                      <a:pt x="393" y="760"/>
                      <a:pt x="812" y="1362"/>
                      <a:pt x="1283" y="1912"/>
                    </a:cubicBezTo>
                    <a:cubicBezTo>
                      <a:pt x="2174" y="2986"/>
                      <a:pt x="3221" y="3902"/>
                      <a:pt x="4399" y="4688"/>
                    </a:cubicBezTo>
                    <a:lnTo>
                      <a:pt x="4426" y="4688"/>
                    </a:lnTo>
                    <a:cubicBezTo>
                      <a:pt x="4452" y="4662"/>
                      <a:pt x="4478" y="4662"/>
                      <a:pt x="4504" y="4635"/>
                    </a:cubicBezTo>
                    <a:lnTo>
                      <a:pt x="4530" y="4609"/>
                    </a:lnTo>
                    <a:cubicBezTo>
                      <a:pt x="4530" y="4609"/>
                      <a:pt x="4556" y="4583"/>
                      <a:pt x="4556" y="4583"/>
                    </a:cubicBezTo>
                    <a:lnTo>
                      <a:pt x="4609" y="4557"/>
                    </a:lnTo>
                    <a:lnTo>
                      <a:pt x="4583" y="4557"/>
                    </a:lnTo>
                    <a:lnTo>
                      <a:pt x="4556" y="4531"/>
                    </a:lnTo>
                    <a:cubicBezTo>
                      <a:pt x="3378" y="3771"/>
                      <a:pt x="2331" y="2829"/>
                      <a:pt x="1441" y="1781"/>
                    </a:cubicBezTo>
                    <a:cubicBezTo>
                      <a:pt x="969" y="1205"/>
                      <a:pt x="550" y="629"/>
                      <a:pt x="1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7" name="Google Shape;1877;p32"/>
              <p:cNvSpPr/>
              <p:nvPr/>
            </p:nvSpPr>
            <p:spPr>
              <a:xfrm>
                <a:off x="376225" y="3345500"/>
                <a:ext cx="157150" cy="49775"/>
              </a:xfrm>
              <a:custGeom>
                <a:avLst/>
                <a:gdLst/>
                <a:ahLst/>
                <a:cxnLst/>
                <a:rect l="l" t="t" r="r" b="b"/>
                <a:pathLst>
                  <a:path w="6286" h="1991" extrusionOk="0">
                    <a:moveTo>
                      <a:pt x="79" y="0"/>
                    </a:moveTo>
                    <a:cubicBezTo>
                      <a:pt x="79" y="27"/>
                      <a:pt x="79" y="27"/>
                      <a:pt x="79" y="27"/>
                    </a:cubicBezTo>
                    <a:cubicBezTo>
                      <a:pt x="53" y="79"/>
                      <a:pt x="27" y="131"/>
                      <a:pt x="27" y="184"/>
                    </a:cubicBezTo>
                    <a:cubicBezTo>
                      <a:pt x="1" y="184"/>
                      <a:pt x="1" y="210"/>
                      <a:pt x="1" y="210"/>
                    </a:cubicBezTo>
                    <a:cubicBezTo>
                      <a:pt x="682" y="576"/>
                      <a:pt x="1362" y="891"/>
                      <a:pt x="2069" y="1152"/>
                    </a:cubicBezTo>
                    <a:cubicBezTo>
                      <a:pt x="2253" y="1205"/>
                      <a:pt x="2462" y="1283"/>
                      <a:pt x="2646" y="1336"/>
                    </a:cubicBezTo>
                    <a:cubicBezTo>
                      <a:pt x="3798" y="1702"/>
                      <a:pt x="4976" y="1912"/>
                      <a:pt x="6154" y="1990"/>
                    </a:cubicBezTo>
                    <a:lnTo>
                      <a:pt x="6180" y="1990"/>
                    </a:lnTo>
                    <a:lnTo>
                      <a:pt x="6180" y="1964"/>
                    </a:lnTo>
                    <a:cubicBezTo>
                      <a:pt x="6207" y="1912"/>
                      <a:pt x="6233" y="1886"/>
                      <a:pt x="6259" y="1833"/>
                    </a:cubicBezTo>
                    <a:lnTo>
                      <a:pt x="6285" y="1781"/>
                    </a:lnTo>
                    <a:lnTo>
                      <a:pt x="6233" y="1781"/>
                    </a:lnTo>
                    <a:cubicBezTo>
                      <a:pt x="5028" y="1702"/>
                      <a:pt x="3850" y="1493"/>
                      <a:pt x="2698" y="1126"/>
                    </a:cubicBezTo>
                    <a:cubicBezTo>
                      <a:pt x="2515" y="1074"/>
                      <a:pt x="2331" y="1022"/>
                      <a:pt x="2148" y="943"/>
                    </a:cubicBezTo>
                    <a:cubicBezTo>
                      <a:pt x="1441" y="681"/>
                      <a:pt x="760" y="367"/>
                      <a:pt x="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8" name="Google Shape;1878;p32"/>
              <p:cNvSpPr/>
              <p:nvPr/>
            </p:nvSpPr>
            <p:spPr>
              <a:xfrm>
                <a:off x="353975" y="3420125"/>
                <a:ext cx="169575" cy="42700"/>
              </a:xfrm>
              <a:custGeom>
                <a:avLst/>
                <a:gdLst/>
                <a:ahLst/>
                <a:cxnLst/>
                <a:rect l="l" t="t" r="r" b="b"/>
                <a:pathLst>
                  <a:path w="6783" h="1708" extrusionOk="0">
                    <a:moveTo>
                      <a:pt x="6782" y="0"/>
                    </a:moveTo>
                    <a:lnTo>
                      <a:pt x="6730" y="27"/>
                    </a:lnTo>
                    <a:cubicBezTo>
                      <a:pt x="5526" y="629"/>
                      <a:pt x="4216" y="1048"/>
                      <a:pt x="2907" y="1283"/>
                    </a:cubicBezTo>
                    <a:cubicBezTo>
                      <a:pt x="2092" y="1438"/>
                      <a:pt x="1276" y="1499"/>
                      <a:pt x="461" y="1499"/>
                    </a:cubicBezTo>
                    <a:cubicBezTo>
                      <a:pt x="307" y="1499"/>
                      <a:pt x="154" y="1497"/>
                      <a:pt x="1" y="1493"/>
                    </a:cubicBezTo>
                    <a:lnTo>
                      <a:pt x="1" y="1519"/>
                    </a:lnTo>
                    <a:lnTo>
                      <a:pt x="1" y="1676"/>
                    </a:lnTo>
                    <a:lnTo>
                      <a:pt x="1" y="1702"/>
                    </a:lnTo>
                    <a:cubicBezTo>
                      <a:pt x="127" y="1706"/>
                      <a:pt x="253" y="1707"/>
                      <a:pt x="379" y="1707"/>
                    </a:cubicBezTo>
                    <a:cubicBezTo>
                      <a:pt x="1242" y="1707"/>
                      <a:pt x="2088" y="1630"/>
                      <a:pt x="2933" y="1493"/>
                    </a:cubicBezTo>
                    <a:cubicBezTo>
                      <a:pt x="4243" y="1257"/>
                      <a:pt x="5526" y="838"/>
                      <a:pt x="6730" y="262"/>
                    </a:cubicBezTo>
                    <a:lnTo>
                      <a:pt x="6756" y="262"/>
                    </a:lnTo>
                    <a:lnTo>
                      <a:pt x="6756" y="210"/>
                    </a:lnTo>
                    <a:cubicBezTo>
                      <a:pt x="6756" y="157"/>
                      <a:pt x="6756" y="105"/>
                      <a:pt x="6756" y="53"/>
                    </a:cubicBezTo>
                    <a:lnTo>
                      <a:pt x="678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79" name="Google Shape;1879;p32"/>
              <p:cNvSpPr/>
              <p:nvPr/>
            </p:nvSpPr>
            <p:spPr>
              <a:xfrm>
                <a:off x="395225" y="3454150"/>
                <a:ext cx="138150" cy="122450"/>
              </a:xfrm>
              <a:custGeom>
                <a:avLst/>
                <a:gdLst/>
                <a:ahLst/>
                <a:cxnLst/>
                <a:rect l="l" t="t" r="r" b="b"/>
                <a:pathLst>
                  <a:path w="5526" h="4898" extrusionOk="0">
                    <a:moveTo>
                      <a:pt x="5394" y="1"/>
                    </a:moveTo>
                    <a:lnTo>
                      <a:pt x="5368" y="27"/>
                    </a:lnTo>
                    <a:cubicBezTo>
                      <a:pt x="4635" y="1101"/>
                      <a:pt x="3771" y="2043"/>
                      <a:pt x="2776" y="2881"/>
                    </a:cubicBezTo>
                    <a:cubicBezTo>
                      <a:pt x="2069" y="3483"/>
                      <a:pt x="995" y="4190"/>
                      <a:pt x="0" y="4740"/>
                    </a:cubicBezTo>
                    <a:cubicBezTo>
                      <a:pt x="53" y="4793"/>
                      <a:pt x="79" y="4819"/>
                      <a:pt x="105" y="4871"/>
                    </a:cubicBezTo>
                    <a:cubicBezTo>
                      <a:pt x="131" y="4871"/>
                      <a:pt x="131" y="4871"/>
                      <a:pt x="131" y="4897"/>
                    </a:cubicBezTo>
                    <a:cubicBezTo>
                      <a:pt x="1126" y="4348"/>
                      <a:pt x="2226" y="3641"/>
                      <a:pt x="2933" y="3038"/>
                    </a:cubicBezTo>
                    <a:cubicBezTo>
                      <a:pt x="3902" y="2200"/>
                      <a:pt x="4792" y="1258"/>
                      <a:pt x="5525" y="184"/>
                    </a:cubicBezTo>
                    <a:lnTo>
                      <a:pt x="5525" y="158"/>
                    </a:lnTo>
                    <a:cubicBezTo>
                      <a:pt x="5473" y="106"/>
                      <a:pt x="5447" y="53"/>
                      <a:pt x="5420" y="27"/>
                    </a:cubicBezTo>
                    <a:lnTo>
                      <a:pt x="53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0" name="Google Shape;1880;p32"/>
              <p:cNvSpPr/>
              <p:nvPr/>
            </p:nvSpPr>
            <p:spPr>
              <a:xfrm>
                <a:off x="501275" y="3473800"/>
                <a:ext cx="59575" cy="167600"/>
              </a:xfrm>
              <a:custGeom>
                <a:avLst/>
                <a:gdLst/>
                <a:ahLst/>
                <a:cxnLst/>
                <a:rect l="l" t="t" r="r" b="b"/>
                <a:pathLst>
                  <a:path w="2383" h="6704" extrusionOk="0">
                    <a:moveTo>
                      <a:pt x="2173" y="0"/>
                    </a:moveTo>
                    <a:lnTo>
                      <a:pt x="2173" y="53"/>
                    </a:lnTo>
                    <a:cubicBezTo>
                      <a:pt x="2069" y="1362"/>
                      <a:pt x="1807" y="2645"/>
                      <a:pt x="1362" y="3876"/>
                    </a:cubicBezTo>
                    <a:cubicBezTo>
                      <a:pt x="1021" y="4792"/>
                      <a:pt x="550" y="5761"/>
                      <a:pt x="0" y="6625"/>
                    </a:cubicBezTo>
                    <a:lnTo>
                      <a:pt x="0" y="6651"/>
                    </a:lnTo>
                    <a:lnTo>
                      <a:pt x="210" y="6704"/>
                    </a:lnTo>
                    <a:cubicBezTo>
                      <a:pt x="759" y="5840"/>
                      <a:pt x="1205" y="4923"/>
                      <a:pt x="1545" y="3954"/>
                    </a:cubicBezTo>
                    <a:lnTo>
                      <a:pt x="1545" y="3928"/>
                    </a:lnTo>
                    <a:cubicBezTo>
                      <a:pt x="1990" y="2697"/>
                      <a:pt x="2278" y="1414"/>
                      <a:pt x="2383" y="105"/>
                    </a:cubicBezTo>
                    <a:lnTo>
                      <a:pt x="2383" y="79"/>
                    </a:lnTo>
                    <a:lnTo>
                      <a:pt x="2357" y="79"/>
                    </a:lnTo>
                    <a:cubicBezTo>
                      <a:pt x="2304" y="53"/>
                      <a:pt x="2252" y="53"/>
                      <a:pt x="2200" y="27"/>
                    </a:cubicBezTo>
                    <a:lnTo>
                      <a:pt x="21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1" name="Google Shape;1881;p32"/>
              <p:cNvSpPr/>
              <p:nvPr/>
            </p:nvSpPr>
            <p:spPr>
              <a:xfrm>
                <a:off x="586375" y="3476425"/>
                <a:ext cx="43225" cy="163025"/>
              </a:xfrm>
              <a:custGeom>
                <a:avLst/>
                <a:gdLst/>
                <a:ahLst/>
                <a:cxnLst/>
                <a:rect l="l" t="t" r="r" b="b"/>
                <a:pathLst>
                  <a:path w="1729" h="6521" extrusionOk="0">
                    <a:moveTo>
                      <a:pt x="210" y="0"/>
                    </a:moveTo>
                    <a:cubicBezTo>
                      <a:pt x="157" y="26"/>
                      <a:pt x="105" y="26"/>
                      <a:pt x="52" y="53"/>
                    </a:cubicBezTo>
                    <a:lnTo>
                      <a:pt x="0" y="53"/>
                    </a:lnTo>
                    <a:lnTo>
                      <a:pt x="26" y="79"/>
                    </a:lnTo>
                    <a:cubicBezTo>
                      <a:pt x="629" y="1283"/>
                      <a:pt x="1047" y="2566"/>
                      <a:pt x="1283" y="3902"/>
                    </a:cubicBezTo>
                    <a:cubicBezTo>
                      <a:pt x="1440" y="4766"/>
                      <a:pt x="1519" y="5630"/>
                      <a:pt x="1519" y="6494"/>
                    </a:cubicBezTo>
                    <a:lnTo>
                      <a:pt x="1519" y="6520"/>
                    </a:lnTo>
                    <a:cubicBezTo>
                      <a:pt x="1519" y="6520"/>
                      <a:pt x="1519" y="6494"/>
                      <a:pt x="1545" y="6494"/>
                    </a:cubicBezTo>
                    <a:cubicBezTo>
                      <a:pt x="1597" y="6494"/>
                      <a:pt x="1624" y="6468"/>
                      <a:pt x="1676" y="6442"/>
                    </a:cubicBezTo>
                    <a:lnTo>
                      <a:pt x="1728" y="6442"/>
                    </a:lnTo>
                    <a:cubicBezTo>
                      <a:pt x="1728" y="5577"/>
                      <a:pt x="1650" y="4713"/>
                      <a:pt x="1493" y="3875"/>
                    </a:cubicBezTo>
                    <a:cubicBezTo>
                      <a:pt x="1257" y="2540"/>
                      <a:pt x="838" y="1231"/>
                      <a:pt x="236" y="26"/>
                    </a:cubicBezTo>
                    <a:lnTo>
                      <a:pt x="23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2" name="Google Shape;1882;p32"/>
              <p:cNvSpPr/>
              <p:nvPr/>
            </p:nvSpPr>
            <p:spPr>
              <a:xfrm>
                <a:off x="613200" y="3462675"/>
                <a:ext cx="114575" cy="117200"/>
              </a:xfrm>
              <a:custGeom>
                <a:avLst/>
                <a:gdLst/>
                <a:ahLst/>
                <a:cxnLst/>
                <a:rect l="l" t="t" r="r" b="b"/>
                <a:pathLst>
                  <a:path w="4583" h="4688" extrusionOk="0">
                    <a:moveTo>
                      <a:pt x="158" y="0"/>
                    </a:moveTo>
                    <a:cubicBezTo>
                      <a:pt x="132" y="53"/>
                      <a:pt x="79" y="79"/>
                      <a:pt x="27" y="105"/>
                    </a:cubicBezTo>
                    <a:lnTo>
                      <a:pt x="1" y="131"/>
                    </a:lnTo>
                    <a:lnTo>
                      <a:pt x="27" y="157"/>
                    </a:lnTo>
                    <a:cubicBezTo>
                      <a:pt x="1205" y="917"/>
                      <a:pt x="2252" y="1859"/>
                      <a:pt x="3169" y="2907"/>
                    </a:cubicBezTo>
                    <a:cubicBezTo>
                      <a:pt x="3614" y="3457"/>
                      <a:pt x="4033" y="4059"/>
                      <a:pt x="4426" y="4687"/>
                    </a:cubicBezTo>
                    <a:cubicBezTo>
                      <a:pt x="4426" y="4661"/>
                      <a:pt x="4452" y="4661"/>
                      <a:pt x="4452" y="4661"/>
                    </a:cubicBezTo>
                    <a:cubicBezTo>
                      <a:pt x="4504" y="4635"/>
                      <a:pt x="4531" y="4583"/>
                      <a:pt x="4557" y="4556"/>
                    </a:cubicBezTo>
                    <a:cubicBezTo>
                      <a:pt x="4583" y="4556"/>
                      <a:pt x="4583" y="4530"/>
                      <a:pt x="4583" y="4530"/>
                    </a:cubicBezTo>
                    <a:cubicBezTo>
                      <a:pt x="4190" y="3928"/>
                      <a:pt x="3771" y="3326"/>
                      <a:pt x="3300" y="2776"/>
                    </a:cubicBezTo>
                    <a:cubicBezTo>
                      <a:pt x="2410" y="1729"/>
                      <a:pt x="1362" y="786"/>
                      <a:pt x="1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3" name="Google Shape;1883;p32"/>
              <p:cNvSpPr/>
              <p:nvPr/>
            </p:nvSpPr>
            <p:spPr>
              <a:xfrm>
                <a:off x="633500" y="3439100"/>
                <a:ext cx="157125" cy="49775"/>
              </a:xfrm>
              <a:custGeom>
                <a:avLst/>
                <a:gdLst/>
                <a:ahLst/>
                <a:cxnLst/>
                <a:rect l="l" t="t" r="r" b="b"/>
                <a:pathLst>
                  <a:path w="6285" h="1991" extrusionOk="0">
                    <a:moveTo>
                      <a:pt x="105" y="1"/>
                    </a:moveTo>
                    <a:lnTo>
                      <a:pt x="105" y="27"/>
                    </a:lnTo>
                    <a:cubicBezTo>
                      <a:pt x="79" y="79"/>
                      <a:pt x="53" y="132"/>
                      <a:pt x="27" y="158"/>
                    </a:cubicBezTo>
                    <a:lnTo>
                      <a:pt x="0" y="210"/>
                    </a:lnTo>
                    <a:lnTo>
                      <a:pt x="53" y="210"/>
                    </a:lnTo>
                    <a:cubicBezTo>
                      <a:pt x="1257" y="289"/>
                      <a:pt x="2436" y="498"/>
                      <a:pt x="3561" y="865"/>
                    </a:cubicBezTo>
                    <a:cubicBezTo>
                      <a:pt x="3771" y="917"/>
                      <a:pt x="3954" y="970"/>
                      <a:pt x="4137" y="1048"/>
                    </a:cubicBezTo>
                    <a:cubicBezTo>
                      <a:pt x="4844" y="1310"/>
                      <a:pt x="5551" y="1624"/>
                      <a:pt x="6206" y="1991"/>
                    </a:cubicBezTo>
                    <a:cubicBezTo>
                      <a:pt x="6206" y="1991"/>
                      <a:pt x="6232" y="1965"/>
                      <a:pt x="6232" y="1965"/>
                    </a:cubicBezTo>
                    <a:cubicBezTo>
                      <a:pt x="6232" y="1912"/>
                      <a:pt x="6258" y="1860"/>
                      <a:pt x="6285" y="1834"/>
                    </a:cubicBezTo>
                    <a:lnTo>
                      <a:pt x="6285" y="1807"/>
                    </a:lnTo>
                    <a:lnTo>
                      <a:pt x="6285" y="1781"/>
                    </a:lnTo>
                    <a:cubicBezTo>
                      <a:pt x="5630" y="1415"/>
                      <a:pt x="4923" y="1100"/>
                      <a:pt x="4216" y="839"/>
                    </a:cubicBezTo>
                    <a:cubicBezTo>
                      <a:pt x="4007" y="786"/>
                      <a:pt x="3823" y="708"/>
                      <a:pt x="3640" y="655"/>
                    </a:cubicBezTo>
                    <a:cubicBezTo>
                      <a:pt x="2488" y="289"/>
                      <a:pt x="1336" y="79"/>
                      <a:pt x="1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4" name="Google Shape;1884;p32"/>
              <p:cNvSpPr/>
              <p:nvPr/>
            </p:nvSpPr>
            <p:spPr>
              <a:xfrm>
                <a:off x="641350" y="3371675"/>
                <a:ext cx="160400" cy="43225"/>
              </a:xfrm>
              <a:custGeom>
                <a:avLst/>
                <a:gdLst/>
                <a:ahLst/>
                <a:cxnLst/>
                <a:rect l="l" t="t" r="r" b="b"/>
                <a:pathLst>
                  <a:path w="6416" h="1729" extrusionOk="0">
                    <a:moveTo>
                      <a:pt x="6363" y="1"/>
                    </a:moveTo>
                    <a:cubicBezTo>
                      <a:pt x="5552" y="1"/>
                      <a:pt x="4714" y="79"/>
                      <a:pt x="3928" y="210"/>
                    </a:cubicBezTo>
                    <a:cubicBezTo>
                      <a:pt x="2567" y="472"/>
                      <a:pt x="1257" y="891"/>
                      <a:pt x="27" y="1493"/>
                    </a:cubicBezTo>
                    <a:lnTo>
                      <a:pt x="1" y="1519"/>
                    </a:lnTo>
                    <a:cubicBezTo>
                      <a:pt x="1" y="1572"/>
                      <a:pt x="1" y="1624"/>
                      <a:pt x="1" y="1703"/>
                    </a:cubicBezTo>
                    <a:lnTo>
                      <a:pt x="1" y="1729"/>
                    </a:lnTo>
                    <a:lnTo>
                      <a:pt x="53" y="1729"/>
                    </a:lnTo>
                    <a:cubicBezTo>
                      <a:pt x="1284" y="1100"/>
                      <a:pt x="2593" y="655"/>
                      <a:pt x="3954" y="420"/>
                    </a:cubicBezTo>
                    <a:cubicBezTo>
                      <a:pt x="4766" y="289"/>
                      <a:pt x="5604" y="210"/>
                      <a:pt x="6416" y="210"/>
                    </a:cubicBezTo>
                    <a:lnTo>
                      <a:pt x="6390" y="210"/>
                    </a:lnTo>
                    <a:lnTo>
                      <a:pt x="636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85" name="Google Shape;1885;p32"/>
              <p:cNvSpPr/>
              <p:nvPr/>
            </p:nvSpPr>
            <p:spPr>
              <a:xfrm>
                <a:off x="631525" y="3262350"/>
                <a:ext cx="130950" cy="121150"/>
              </a:xfrm>
              <a:custGeom>
                <a:avLst/>
                <a:gdLst/>
                <a:ahLst/>
                <a:cxnLst/>
                <a:rect l="l" t="t" r="r" b="b"/>
                <a:pathLst>
                  <a:path w="5238" h="4846" extrusionOk="0">
                    <a:moveTo>
                      <a:pt x="5133" y="1"/>
                    </a:moveTo>
                    <a:cubicBezTo>
                      <a:pt x="4269" y="472"/>
                      <a:pt x="3431" y="1048"/>
                      <a:pt x="2672" y="1677"/>
                    </a:cubicBezTo>
                    <a:cubicBezTo>
                      <a:pt x="1650" y="2541"/>
                      <a:pt x="760" y="3536"/>
                      <a:pt x="1" y="4636"/>
                    </a:cubicBezTo>
                    <a:lnTo>
                      <a:pt x="1" y="4662"/>
                    </a:lnTo>
                    <a:cubicBezTo>
                      <a:pt x="27" y="4714"/>
                      <a:pt x="79" y="4767"/>
                      <a:pt x="106" y="4819"/>
                    </a:cubicBezTo>
                    <a:lnTo>
                      <a:pt x="106" y="4845"/>
                    </a:lnTo>
                    <a:lnTo>
                      <a:pt x="132" y="4819"/>
                    </a:lnTo>
                    <a:cubicBezTo>
                      <a:pt x="891" y="3693"/>
                      <a:pt x="1781" y="2698"/>
                      <a:pt x="2803" y="1834"/>
                    </a:cubicBezTo>
                    <a:cubicBezTo>
                      <a:pt x="3562" y="1205"/>
                      <a:pt x="4374" y="656"/>
                      <a:pt x="5238" y="184"/>
                    </a:cubicBezTo>
                    <a:cubicBezTo>
                      <a:pt x="5238" y="184"/>
                      <a:pt x="5238" y="158"/>
                      <a:pt x="5238" y="158"/>
                    </a:cubicBezTo>
                    <a:cubicBezTo>
                      <a:pt x="5211" y="106"/>
                      <a:pt x="5185" y="80"/>
                      <a:pt x="5133" y="27"/>
                    </a:cubicBezTo>
                    <a:cubicBezTo>
                      <a:pt x="5133" y="27"/>
                      <a:pt x="5133" y="1"/>
                      <a:pt x="51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sp>
        <p:nvSpPr>
          <p:cNvPr id="1886" name="Google Shape;1886;p32"/>
          <p:cNvSpPr/>
          <p:nvPr/>
        </p:nvSpPr>
        <p:spPr>
          <a:xfrm>
            <a:off x="-278033" y="2311253"/>
            <a:ext cx="977600" cy="518833"/>
          </a:xfrm>
          <a:custGeom>
            <a:avLst/>
            <a:gdLst/>
            <a:ahLst/>
            <a:cxnLst/>
            <a:rect l="l" t="t" r="r" b="b"/>
            <a:pathLst>
              <a:path w="29328" h="15565" extrusionOk="0">
                <a:moveTo>
                  <a:pt x="12794" y="1"/>
                </a:moveTo>
                <a:cubicBezTo>
                  <a:pt x="12502" y="1"/>
                  <a:pt x="12191" y="32"/>
                  <a:pt x="11862" y="99"/>
                </a:cubicBezTo>
                <a:cubicBezTo>
                  <a:pt x="7254" y="1016"/>
                  <a:pt x="8563" y="8452"/>
                  <a:pt x="8563" y="8452"/>
                </a:cubicBezTo>
                <a:cubicBezTo>
                  <a:pt x="7850" y="7334"/>
                  <a:pt x="6053" y="6175"/>
                  <a:pt x="4384" y="6175"/>
                </a:cubicBezTo>
                <a:cubicBezTo>
                  <a:pt x="3356" y="6175"/>
                  <a:pt x="2377" y="6614"/>
                  <a:pt x="1729" y="7771"/>
                </a:cubicBezTo>
                <a:cubicBezTo>
                  <a:pt x="1" y="10835"/>
                  <a:pt x="4295" y="14815"/>
                  <a:pt x="4295" y="14815"/>
                </a:cubicBezTo>
                <a:cubicBezTo>
                  <a:pt x="4885" y="15351"/>
                  <a:pt x="10046" y="15565"/>
                  <a:pt x="15055" y="15565"/>
                </a:cubicBezTo>
                <a:cubicBezTo>
                  <a:pt x="19830" y="15565"/>
                  <a:pt x="24467" y="15371"/>
                  <a:pt x="24876" y="15077"/>
                </a:cubicBezTo>
                <a:cubicBezTo>
                  <a:pt x="25687" y="14501"/>
                  <a:pt x="29327" y="8636"/>
                  <a:pt x="26892" y="6619"/>
                </a:cubicBezTo>
                <a:cubicBezTo>
                  <a:pt x="26294" y="6135"/>
                  <a:pt x="25728" y="5959"/>
                  <a:pt x="25222" y="5959"/>
                </a:cubicBezTo>
                <a:cubicBezTo>
                  <a:pt x="23868" y="5959"/>
                  <a:pt x="22938" y="7222"/>
                  <a:pt x="22938" y="7222"/>
                </a:cubicBezTo>
                <a:cubicBezTo>
                  <a:pt x="22938" y="7222"/>
                  <a:pt x="24352" y="3294"/>
                  <a:pt x="21446" y="2430"/>
                </a:cubicBezTo>
                <a:cubicBezTo>
                  <a:pt x="21137" y="2335"/>
                  <a:pt x="20848" y="2293"/>
                  <a:pt x="20578" y="2293"/>
                </a:cubicBezTo>
                <a:cubicBezTo>
                  <a:pt x="18307" y="2293"/>
                  <a:pt x="17387" y="5284"/>
                  <a:pt x="17387" y="5284"/>
                </a:cubicBezTo>
                <a:cubicBezTo>
                  <a:pt x="17387" y="5284"/>
                  <a:pt x="16597" y="1"/>
                  <a:pt x="12794"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7" name="Google Shape;1887;p32"/>
          <p:cNvSpPr/>
          <p:nvPr/>
        </p:nvSpPr>
        <p:spPr>
          <a:xfrm>
            <a:off x="11538700" y="719334"/>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8" name="Google Shape;1888;p32"/>
          <p:cNvSpPr/>
          <p:nvPr/>
        </p:nvSpPr>
        <p:spPr>
          <a:xfrm>
            <a:off x="9379664" y="6149085"/>
            <a:ext cx="2988566" cy="708933"/>
          </a:xfrm>
          <a:custGeom>
            <a:avLst/>
            <a:gdLst/>
            <a:ahLst/>
            <a:cxnLst/>
            <a:rect l="l" t="t" r="r" b="b"/>
            <a:pathLst>
              <a:path w="89657" h="21268" extrusionOk="0">
                <a:moveTo>
                  <a:pt x="50100" y="1"/>
                </a:moveTo>
                <a:cubicBezTo>
                  <a:pt x="49957" y="1"/>
                  <a:pt x="49815" y="3"/>
                  <a:pt x="49673" y="6"/>
                </a:cubicBezTo>
                <a:cubicBezTo>
                  <a:pt x="43834" y="137"/>
                  <a:pt x="38099" y="2938"/>
                  <a:pt x="34433" y="7468"/>
                </a:cubicBezTo>
                <a:cubicBezTo>
                  <a:pt x="32077" y="10375"/>
                  <a:pt x="30244" y="14145"/>
                  <a:pt x="26709" y="15376"/>
                </a:cubicBezTo>
                <a:cubicBezTo>
                  <a:pt x="25903" y="15646"/>
                  <a:pt x="25090" y="15758"/>
                  <a:pt x="24272" y="15758"/>
                </a:cubicBezTo>
                <a:cubicBezTo>
                  <a:pt x="20966" y="15758"/>
                  <a:pt x="17566" y="13942"/>
                  <a:pt x="14167" y="13438"/>
                </a:cubicBezTo>
                <a:cubicBezTo>
                  <a:pt x="13578" y="13350"/>
                  <a:pt x="12987" y="13307"/>
                  <a:pt x="12397" y="13307"/>
                </a:cubicBezTo>
                <a:cubicBezTo>
                  <a:pt x="7235" y="13307"/>
                  <a:pt x="2163" y="16591"/>
                  <a:pt x="1" y="21267"/>
                </a:cubicBezTo>
                <a:lnTo>
                  <a:pt x="89656" y="21267"/>
                </a:lnTo>
                <a:cubicBezTo>
                  <a:pt x="89028" y="18387"/>
                  <a:pt x="85624" y="16292"/>
                  <a:pt x="82482" y="15742"/>
                </a:cubicBezTo>
                <a:cubicBezTo>
                  <a:pt x="78790" y="15062"/>
                  <a:pt x="74731" y="15481"/>
                  <a:pt x="71484" y="13543"/>
                </a:cubicBezTo>
                <a:cubicBezTo>
                  <a:pt x="68840" y="11946"/>
                  <a:pt x="67269" y="9118"/>
                  <a:pt x="65226" y="6814"/>
                </a:cubicBezTo>
                <a:cubicBezTo>
                  <a:pt x="61445" y="2547"/>
                  <a:pt x="55795" y="1"/>
                  <a:pt x="50100"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89" name="Google Shape;1889;p32"/>
          <p:cNvSpPr/>
          <p:nvPr/>
        </p:nvSpPr>
        <p:spPr>
          <a:xfrm>
            <a:off x="-439268" y="6252531"/>
            <a:ext cx="2547716" cy="605512"/>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890" name="Google Shape;1890;p32"/>
          <p:cNvSpPr/>
          <p:nvPr/>
        </p:nvSpPr>
        <p:spPr>
          <a:xfrm>
            <a:off x="10688484" y="6149068"/>
            <a:ext cx="2987736" cy="708955"/>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891" name="Google Shape;1891;p32"/>
          <p:cNvGrpSpPr/>
          <p:nvPr/>
        </p:nvGrpSpPr>
        <p:grpSpPr>
          <a:xfrm>
            <a:off x="11128106" y="2274229"/>
            <a:ext cx="636684" cy="1137184"/>
            <a:chOff x="8159300" y="1511300"/>
            <a:chExt cx="477513" cy="852888"/>
          </a:xfrm>
        </p:grpSpPr>
        <p:sp>
          <p:nvSpPr>
            <p:cNvPr id="1892" name="Google Shape;1892;p32"/>
            <p:cNvSpPr/>
            <p:nvPr/>
          </p:nvSpPr>
          <p:spPr>
            <a:xfrm>
              <a:off x="8524213" y="1511300"/>
              <a:ext cx="112600" cy="111950"/>
            </a:xfrm>
            <a:custGeom>
              <a:avLst/>
              <a:gdLst/>
              <a:ahLst/>
              <a:cxnLst/>
              <a:rect l="l" t="t" r="r" b="b"/>
              <a:pathLst>
                <a:path w="4504" h="4478" extrusionOk="0">
                  <a:moveTo>
                    <a:pt x="2252" y="0"/>
                  </a:moveTo>
                  <a:cubicBezTo>
                    <a:pt x="1021" y="0"/>
                    <a:pt x="0" y="995"/>
                    <a:pt x="0" y="2252"/>
                  </a:cubicBezTo>
                  <a:cubicBezTo>
                    <a:pt x="0" y="3483"/>
                    <a:pt x="1021" y="4478"/>
                    <a:pt x="2252" y="4478"/>
                  </a:cubicBezTo>
                  <a:cubicBezTo>
                    <a:pt x="3509" y="4478"/>
                    <a:pt x="4504" y="3483"/>
                    <a:pt x="4504" y="2252"/>
                  </a:cubicBezTo>
                  <a:cubicBezTo>
                    <a:pt x="4504" y="995"/>
                    <a:pt x="3509" y="0"/>
                    <a:pt x="22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3" name="Google Shape;1893;p32"/>
            <p:cNvSpPr/>
            <p:nvPr/>
          </p:nvSpPr>
          <p:spPr>
            <a:xfrm>
              <a:off x="8159300" y="2204038"/>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894" name="Google Shape;1894;p32"/>
          <p:cNvGrpSpPr/>
          <p:nvPr/>
        </p:nvGrpSpPr>
        <p:grpSpPr>
          <a:xfrm>
            <a:off x="427214" y="427235"/>
            <a:ext cx="605873" cy="4757657"/>
            <a:chOff x="290958" y="420413"/>
            <a:chExt cx="454405" cy="3568243"/>
          </a:xfrm>
        </p:grpSpPr>
        <p:sp>
          <p:nvSpPr>
            <p:cNvPr id="1895" name="Google Shape;1895;p32"/>
            <p:cNvSpPr/>
            <p:nvPr/>
          </p:nvSpPr>
          <p:spPr>
            <a:xfrm>
              <a:off x="643238" y="1348198"/>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6" name="Google Shape;1896;p32"/>
            <p:cNvSpPr/>
            <p:nvPr/>
          </p:nvSpPr>
          <p:spPr>
            <a:xfrm>
              <a:off x="659588" y="420413"/>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7" name="Google Shape;1897;p32"/>
            <p:cNvSpPr/>
            <p:nvPr/>
          </p:nvSpPr>
          <p:spPr>
            <a:xfrm>
              <a:off x="343653" y="3004608"/>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98" name="Google Shape;1898;p32"/>
            <p:cNvSpPr/>
            <p:nvPr/>
          </p:nvSpPr>
          <p:spPr>
            <a:xfrm>
              <a:off x="290958" y="382693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2522443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1"/>
        </a:solidFill>
        <a:effectLst/>
      </p:bgPr>
    </p:bg>
    <p:spTree>
      <p:nvGrpSpPr>
        <p:cNvPr id="1" name="Shape 1899"/>
        <p:cNvGrpSpPr/>
        <p:nvPr/>
      </p:nvGrpSpPr>
      <p:grpSpPr>
        <a:xfrm>
          <a:off x="0" y="0"/>
          <a:ext cx="0" cy="0"/>
          <a:chOff x="0" y="0"/>
          <a:chExt cx="0" cy="0"/>
        </a:xfrm>
      </p:grpSpPr>
      <p:sp>
        <p:nvSpPr>
          <p:cNvPr id="1900" name="Google Shape;1900;p33"/>
          <p:cNvSpPr/>
          <p:nvPr/>
        </p:nvSpPr>
        <p:spPr>
          <a:xfrm>
            <a:off x="-359866" y="265567"/>
            <a:ext cx="931333" cy="605500"/>
          </a:xfrm>
          <a:custGeom>
            <a:avLst/>
            <a:gdLst/>
            <a:ahLst/>
            <a:cxnLst/>
            <a:rect l="l" t="t" r="r" b="b"/>
            <a:pathLst>
              <a:path w="27940" h="18165" extrusionOk="0">
                <a:moveTo>
                  <a:pt x="15932" y="1"/>
                </a:moveTo>
                <a:cubicBezTo>
                  <a:pt x="11765" y="1"/>
                  <a:pt x="12098" y="6654"/>
                  <a:pt x="12098" y="6654"/>
                </a:cubicBezTo>
                <a:cubicBezTo>
                  <a:pt x="12098" y="6654"/>
                  <a:pt x="11448" y="2531"/>
                  <a:pt x="8824" y="2531"/>
                </a:cubicBezTo>
                <a:cubicBezTo>
                  <a:pt x="8469" y="2531"/>
                  <a:pt x="8077" y="2607"/>
                  <a:pt x="7646" y="2779"/>
                </a:cubicBezTo>
                <a:cubicBezTo>
                  <a:pt x="4033" y="4219"/>
                  <a:pt x="6939" y="9377"/>
                  <a:pt x="6939" y="9377"/>
                </a:cubicBezTo>
                <a:cubicBezTo>
                  <a:pt x="6233" y="8699"/>
                  <a:pt x="5170" y="8328"/>
                  <a:pt x="4087" y="8328"/>
                </a:cubicBezTo>
                <a:cubicBezTo>
                  <a:pt x="2078" y="8328"/>
                  <a:pt x="0" y="9602"/>
                  <a:pt x="0" y="12546"/>
                </a:cubicBezTo>
                <a:cubicBezTo>
                  <a:pt x="27" y="17730"/>
                  <a:pt x="10238" y="17966"/>
                  <a:pt x="10238" y="17966"/>
                </a:cubicBezTo>
                <a:cubicBezTo>
                  <a:pt x="11474" y="18099"/>
                  <a:pt x="12781" y="18165"/>
                  <a:pt x="14103" y="18165"/>
                </a:cubicBezTo>
                <a:cubicBezTo>
                  <a:pt x="20820" y="18165"/>
                  <a:pt x="27917" y="16473"/>
                  <a:pt x="27939" y="13410"/>
                </a:cubicBezTo>
                <a:cubicBezTo>
                  <a:pt x="27939" y="10821"/>
                  <a:pt x="25621" y="10567"/>
                  <a:pt x="24711" y="10567"/>
                </a:cubicBezTo>
                <a:cubicBezTo>
                  <a:pt x="24490" y="10567"/>
                  <a:pt x="24352" y="10582"/>
                  <a:pt x="24352" y="10582"/>
                </a:cubicBezTo>
                <a:cubicBezTo>
                  <a:pt x="24352" y="10582"/>
                  <a:pt x="26525" y="6549"/>
                  <a:pt x="23907" y="5319"/>
                </a:cubicBezTo>
                <a:cubicBezTo>
                  <a:pt x="23569" y="5162"/>
                  <a:pt x="23243" y="5095"/>
                  <a:pt x="22932" y="5095"/>
                </a:cubicBezTo>
                <a:cubicBezTo>
                  <a:pt x="20955" y="5095"/>
                  <a:pt x="19586" y="7832"/>
                  <a:pt x="19586" y="7832"/>
                </a:cubicBezTo>
                <a:cubicBezTo>
                  <a:pt x="19586" y="7832"/>
                  <a:pt x="20398" y="160"/>
                  <a:pt x="16078" y="3"/>
                </a:cubicBezTo>
                <a:cubicBezTo>
                  <a:pt x="16028" y="2"/>
                  <a:pt x="15980" y="1"/>
                  <a:pt x="15932" y="1"/>
                </a:cubicBezTo>
                <a:close/>
              </a:path>
            </a:pathLst>
          </a:custGeom>
          <a:solidFill>
            <a:schemeClr val="l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901" name="Google Shape;1901;p33"/>
          <p:cNvSpPr/>
          <p:nvPr/>
        </p:nvSpPr>
        <p:spPr>
          <a:xfrm flipH="1">
            <a:off x="1222219" y="6426305"/>
            <a:ext cx="1844300" cy="438300"/>
          </a:xfrm>
          <a:custGeom>
            <a:avLst/>
            <a:gdLst/>
            <a:ahLst/>
            <a:cxnLst/>
            <a:rect l="l" t="t" r="r" b="b"/>
            <a:pathLst>
              <a:path w="55329" h="13149" extrusionOk="0">
                <a:moveTo>
                  <a:pt x="30917" y="1"/>
                </a:moveTo>
                <a:cubicBezTo>
                  <a:pt x="30832" y="1"/>
                  <a:pt x="30747" y="2"/>
                  <a:pt x="30662" y="4"/>
                </a:cubicBezTo>
                <a:cubicBezTo>
                  <a:pt x="27075" y="82"/>
                  <a:pt x="23540" y="1810"/>
                  <a:pt x="21262" y="4612"/>
                </a:cubicBezTo>
                <a:cubicBezTo>
                  <a:pt x="19796" y="6419"/>
                  <a:pt x="18670" y="8749"/>
                  <a:pt x="16497" y="9482"/>
                </a:cubicBezTo>
                <a:cubicBezTo>
                  <a:pt x="15987" y="9657"/>
                  <a:pt x="15473" y="9729"/>
                  <a:pt x="14956" y="9729"/>
                </a:cubicBezTo>
                <a:cubicBezTo>
                  <a:pt x="12922" y="9729"/>
                  <a:pt x="10834" y="8617"/>
                  <a:pt x="8746" y="8304"/>
                </a:cubicBezTo>
                <a:cubicBezTo>
                  <a:pt x="8374" y="8246"/>
                  <a:pt x="8000" y="8218"/>
                  <a:pt x="7626" y="8218"/>
                </a:cubicBezTo>
                <a:cubicBezTo>
                  <a:pt x="4453" y="8218"/>
                  <a:pt x="1336" y="10240"/>
                  <a:pt x="1" y="13122"/>
                </a:cubicBezTo>
                <a:lnTo>
                  <a:pt x="1" y="13148"/>
                </a:lnTo>
                <a:lnTo>
                  <a:pt x="55328" y="13148"/>
                </a:lnTo>
                <a:cubicBezTo>
                  <a:pt x="54935" y="11368"/>
                  <a:pt x="52867" y="10058"/>
                  <a:pt x="50929" y="9718"/>
                </a:cubicBezTo>
                <a:cubicBezTo>
                  <a:pt x="48625" y="9299"/>
                  <a:pt x="46111" y="9561"/>
                  <a:pt x="44121" y="8356"/>
                </a:cubicBezTo>
                <a:cubicBezTo>
                  <a:pt x="42498" y="7388"/>
                  <a:pt x="41529" y="5633"/>
                  <a:pt x="40272" y="4219"/>
                </a:cubicBezTo>
                <a:cubicBezTo>
                  <a:pt x="37945" y="1586"/>
                  <a:pt x="34445" y="1"/>
                  <a:pt x="30917"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02" name="Google Shape;1902;p33"/>
          <p:cNvGrpSpPr/>
          <p:nvPr/>
        </p:nvGrpSpPr>
        <p:grpSpPr>
          <a:xfrm>
            <a:off x="10121518" y="6052804"/>
            <a:ext cx="2710100" cy="811800"/>
            <a:chOff x="238125" y="4189250"/>
            <a:chExt cx="2032575" cy="608850"/>
          </a:xfrm>
        </p:grpSpPr>
        <p:sp>
          <p:nvSpPr>
            <p:cNvPr id="1903" name="Google Shape;1903;p33"/>
            <p:cNvSpPr/>
            <p:nvPr/>
          </p:nvSpPr>
          <p:spPr>
            <a:xfrm>
              <a:off x="238125" y="4189250"/>
              <a:ext cx="2032575" cy="608850"/>
            </a:xfrm>
            <a:custGeom>
              <a:avLst/>
              <a:gdLst/>
              <a:ahLst/>
              <a:cxnLst/>
              <a:rect l="l" t="t" r="r" b="b"/>
              <a:pathLst>
                <a:path w="81303" h="24354" extrusionOk="0">
                  <a:moveTo>
                    <a:pt x="40982" y="0"/>
                  </a:moveTo>
                  <a:cubicBezTo>
                    <a:pt x="40115" y="0"/>
                    <a:pt x="39246" y="60"/>
                    <a:pt x="38386" y="185"/>
                  </a:cubicBezTo>
                  <a:cubicBezTo>
                    <a:pt x="37967" y="238"/>
                    <a:pt x="37575" y="316"/>
                    <a:pt x="37156" y="421"/>
                  </a:cubicBezTo>
                  <a:cubicBezTo>
                    <a:pt x="37129" y="421"/>
                    <a:pt x="37103" y="421"/>
                    <a:pt x="37077" y="447"/>
                  </a:cubicBezTo>
                  <a:cubicBezTo>
                    <a:pt x="36632" y="552"/>
                    <a:pt x="36187" y="656"/>
                    <a:pt x="35742" y="814"/>
                  </a:cubicBezTo>
                  <a:cubicBezTo>
                    <a:pt x="35637" y="840"/>
                    <a:pt x="35532" y="866"/>
                    <a:pt x="35427" y="892"/>
                  </a:cubicBezTo>
                  <a:cubicBezTo>
                    <a:pt x="32547" y="1861"/>
                    <a:pt x="29876" y="3511"/>
                    <a:pt x="27651" y="5658"/>
                  </a:cubicBezTo>
                  <a:cubicBezTo>
                    <a:pt x="27625" y="5684"/>
                    <a:pt x="27598" y="5710"/>
                    <a:pt x="27572" y="5736"/>
                  </a:cubicBezTo>
                  <a:cubicBezTo>
                    <a:pt x="26918" y="6338"/>
                    <a:pt x="26315" y="7019"/>
                    <a:pt x="25739" y="7700"/>
                  </a:cubicBezTo>
                  <a:cubicBezTo>
                    <a:pt x="25608" y="7883"/>
                    <a:pt x="25477" y="8040"/>
                    <a:pt x="25373" y="8198"/>
                  </a:cubicBezTo>
                  <a:cubicBezTo>
                    <a:pt x="24509" y="9297"/>
                    <a:pt x="23749" y="10476"/>
                    <a:pt x="23095" y="11706"/>
                  </a:cubicBezTo>
                  <a:cubicBezTo>
                    <a:pt x="22021" y="13749"/>
                    <a:pt x="21078" y="16105"/>
                    <a:pt x="19246" y="17388"/>
                  </a:cubicBezTo>
                  <a:cubicBezTo>
                    <a:pt x="19219" y="17388"/>
                    <a:pt x="19193" y="17414"/>
                    <a:pt x="19167" y="17441"/>
                  </a:cubicBezTo>
                  <a:cubicBezTo>
                    <a:pt x="18957" y="17572"/>
                    <a:pt x="18722" y="17702"/>
                    <a:pt x="18460" y="17833"/>
                  </a:cubicBezTo>
                  <a:cubicBezTo>
                    <a:pt x="17629" y="18215"/>
                    <a:pt x="16750" y="18340"/>
                    <a:pt x="15846" y="18340"/>
                  </a:cubicBezTo>
                  <a:cubicBezTo>
                    <a:pt x="14271" y="18340"/>
                    <a:pt x="12621" y="17962"/>
                    <a:pt x="11024" y="17912"/>
                  </a:cubicBezTo>
                  <a:cubicBezTo>
                    <a:pt x="10867" y="17905"/>
                    <a:pt x="10710" y="17901"/>
                    <a:pt x="10554" y="17901"/>
                  </a:cubicBezTo>
                  <a:cubicBezTo>
                    <a:pt x="8961" y="17901"/>
                    <a:pt x="7398" y="18261"/>
                    <a:pt x="5944" y="18881"/>
                  </a:cubicBezTo>
                  <a:cubicBezTo>
                    <a:pt x="5891" y="18907"/>
                    <a:pt x="5865" y="18933"/>
                    <a:pt x="5839" y="18933"/>
                  </a:cubicBezTo>
                  <a:cubicBezTo>
                    <a:pt x="3352" y="20059"/>
                    <a:pt x="1257" y="21970"/>
                    <a:pt x="0" y="24353"/>
                  </a:cubicBezTo>
                  <a:lnTo>
                    <a:pt x="81302" y="24353"/>
                  </a:lnTo>
                  <a:cubicBezTo>
                    <a:pt x="81276" y="22154"/>
                    <a:pt x="80569" y="19954"/>
                    <a:pt x="79286" y="18148"/>
                  </a:cubicBezTo>
                  <a:cubicBezTo>
                    <a:pt x="79260" y="18121"/>
                    <a:pt x="79234" y="18095"/>
                    <a:pt x="79234" y="18069"/>
                  </a:cubicBezTo>
                  <a:cubicBezTo>
                    <a:pt x="78946" y="17702"/>
                    <a:pt x="78632" y="17310"/>
                    <a:pt x="78317" y="16969"/>
                  </a:cubicBezTo>
                  <a:cubicBezTo>
                    <a:pt x="76825" y="15424"/>
                    <a:pt x="74835" y="14377"/>
                    <a:pt x="72740" y="13958"/>
                  </a:cubicBezTo>
                  <a:cubicBezTo>
                    <a:pt x="72714" y="13958"/>
                    <a:pt x="72662" y="13932"/>
                    <a:pt x="72635" y="13932"/>
                  </a:cubicBezTo>
                  <a:cubicBezTo>
                    <a:pt x="72086" y="13827"/>
                    <a:pt x="71536" y="13749"/>
                    <a:pt x="70986" y="13749"/>
                  </a:cubicBezTo>
                  <a:cubicBezTo>
                    <a:pt x="70907" y="13722"/>
                    <a:pt x="70829" y="13722"/>
                    <a:pt x="70776" y="13722"/>
                  </a:cubicBezTo>
                  <a:cubicBezTo>
                    <a:pt x="70069" y="13722"/>
                    <a:pt x="69336" y="13775"/>
                    <a:pt x="68655" y="13906"/>
                  </a:cubicBezTo>
                  <a:cubicBezTo>
                    <a:pt x="67058" y="14220"/>
                    <a:pt x="65409" y="14875"/>
                    <a:pt x="63837" y="15189"/>
                  </a:cubicBezTo>
                  <a:cubicBezTo>
                    <a:pt x="63759" y="15189"/>
                    <a:pt x="63680" y="15215"/>
                    <a:pt x="63602" y="15215"/>
                  </a:cubicBezTo>
                  <a:cubicBezTo>
                    <a:pt x="63209" y="15293"/>
                    <a:pt x="62816" y="15346"/>
                    <a:pt x="62397" y="15346"/>
                  </a:cubicBezTo>
                  <a:lnTo>
                    <a:pt x="62319" y="15346"/>
                  </a:lnTo>
                  <a:cubicBezTo>
                    <a:pt x="62251" y="15348"/>
                    <a:pt x="62184" y="15350"/>
                    <a:pt x="62117" y="15350"/>
                  </a:cubicBezTo>
                  <a:cubicBezTo>
                    <a:pt x="61508" y="15350"/>
                    <a:pt x="60919" y="15241"/>
                    <a:pt x="60329" y="15005"/>
                  </a:cubicBezTo>
                  <a:cubicBezTo>
                    <a:pt x="59229" y="14560"/>
                    <a:pt x="58417" y="13775"/>
                    <a:pt x="57763" y="12806"/>
                  </a:cubicBezTo>
                  <a:lnTo>
                    <a:pt x="57632" y="12597"/>
                  </a:lnTo>
                  <a:cubicBezTo>
                    <a:pt x="56742" y="11209"/>
                    <a:pt x="56113" y="9507"/>
                    <a:pt x="55301" y="8067"/>
                  </a:cubicBezTo>
                  <a:cubicBezTo>
                    <a:pt x="55223" y="7883"/>
                    <a:pt x="55118" y="7700"/>
                    <a:pt x="55013" y="7543"/>
                  </a:cubicBezTo>
                  <a:cubicBezTo>
                    <a:pt x="54987" y="7491"/>
                    <a:pt x="54961" y="7464"/>
                    <a:pt x="54935" y="7438"/>
                  </a:cubicBezTo>
                  <a:cubicBezTo>
                    <a:pt x="54542" y="6757"/>
                    <a:pt x="54071" y="6129"/>
                    <a:pt x="53547" y="5553"/>
                  </a:cubicBezTo>
                  <a:cubicBezTo>
                    <a:pt x="53521" y="5474"/>
                    <a:pt x="53468" y="5422"/>
                    <a:pt x="53416" y="5370"/>
                  </a:cubicBezTo>
                  <a:cubicBezTo>
                    <a:pt x="52081" y="3877"/>
                    <a:pt x="50431" y="2673"/>
                    <a:pt x="48598" y="1782"/>
                  </a:cubicBezTo>
                  <a:cubicBezTo>
                    <a:pt x="48546" y="1756"/>
                    <a:pt x="48493" y="1730"/>
                    <a:pt x="48441" y="1704"/>
                  </a:cubicBezTo>
                  <a:cubicBezTo>
                    <a:pt x="48127" y="1547"/>
                    <a:pt x="47839" y="1416"/>
                    <a:pt x="47525" y="1285"/>
                  </a:cubicBezTo>
                  <a:cubicBezTo>
                    <a:pt x="47498" y="1285"/>
                    <a:pt x="47472" y="1285"/>
                    <a:pt x="47446" y="1259"/>
                  </a:cubicBezTo>
                  <a:cubicBezTo>
                    <a:pt x="46006" y="683"/>
                    <a:pt x="44513" y="290"/>
                    <a:pt x="42969" y="107"/>
                  </a:cubicBezTo>
                  <a:cubicBezTo>
                    <a:pt x="42890" y="107"/>
                    <a:pt x="42811" y="107"/>
                    <a:pt x="42733" y="80"/>
                  </a:cubicBezTo>
                  <a:cubicBezTo>
                    <a:pt x="42152" y="28"/>
                    <a:pt x="41568" y="0"/>
                    <a:pt x="409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4" name="Google Shape;1904;p33"/>
            <p:cNvSpPr/>
            <p:nvPr/>
          </p:nvSpPr>
          <p:spPr>
            <a:xfrm>
              <a:off x="760500" y="4381750"/>
              <a:ext cx="121125" cy="416350"/>
            </a:xfrm>
            <a:custGeom>
              <a:avLst/>
              <a:gdLst/>
              <a:ahLst/>
              <a:cxnLst/>
              <a:rect l="l" t="t" r="r" b="b"/>
              <a:pathLst>
                <a:path w="4845" h="16654" extrusionOk="0">
                  <a:moveTo>
                    <a:pt x="4844" y="0"/>
                  </a:moveTo>
                  <a:lnTo>
                    <a:pt x="4844" y="0"/>
                  </a:lnTo>
                  <a:cubicBezTo>
                    <a:pt x="4713" y="157"/>
                    <a:pt x="4582" y="314"/>
                    <a:pt x="4451" y="498"/>
                  </a:cubicBezTo>
                  <a:cubicBezTo>
                    <a:pt x="2304" y="6546"/>
                    <a:pt x="655" y="13668"/>
                    <a:pt x="0" y="16653"/>
                  </a:cubicBezTo>
                  <a:lnTo>
                    <a:pt x="210" y="16653"/>
                  </a:lnTo>
                  <a:cubicBezTo>
                    <a:pt x="890" y="13537"/>
                    <a:pt x="2619" y="6127"/>
                    <a:pt x="48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5" name="Google Shape;1905;p33"/>
            <p:cNvSpPr/>
            <p:nvPr/>
          </p:nvSpPr>
          <p:spPr>
            <a:xfrm>
              <a:off x="928725" y="4208925"/>
              <a:ext cx="202950" cy="589175"/>
            </a:xfrm>
            <a:custGeom>
              <a:avLst/>
              <a:gdLst/>
              <a:ahLst/>
              <a:cxnLst/>
              <a:rect l="l" t="t" r="r" b="b"/>
              <a:pathLst>
                <a:path w="8118" h="23567" extrusionOk="0">
                  <a:moveTo>
                    <a:pt x="8118" y="0"/>
                  </a:moveTo>
                  <a:lnTo>
                    <a:pt x="8118" y="0"/>
                  </a:lnTo>
                  <a:cubicBezTo>
                    <a:pt x="8013" y="27"/>
                    <a:pt x="7908" y="79"/>
                    <a:pt x="7803" y="105"/>
                  </a:cubicBezTo>
                  <a:cubicBezTo>
                    <a:pt x="4059" y="5918"/>
                    <a:pt x="969" y="19167"/>
                    <a:pt x="1" y="23566"/>
                  </a:cubicBezTo>
                  <a:lnTo>
                    <a:pt x="210" y="23566"/>
                  </a:lnTo>
                  <a:cubicBezTo>
                    <a:pt x="1205" y="19063"/>
                    <a:pt x="4347" y="5630"/>
                    <a:pt x="8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6" name="Google Shape;1906;p33"/>
            <p:cNvSpPr/>
            <p:nvPr/>
          </p:nvSpPr>
          <p:spPr>
            <a:xfrm>
              <a:off x="1097625" y="4191250"/>
              <a:ext cx="214725" cy="606850"/>
            </a:xfrm>
            <a:custGeom>
              <a:avLst/>
              <a:gdLst/>
              <a:ahLst/>
              <a:cxnLst/>
              <a:rect l="l" t="t" r="r" b="b"/>
              <a:pathLst>
                <a:path w="8589" h="24274" extrusionOk="0">
                  <a:moveTo>
                    <a:pt x="8353" y="0"/>
                  </a:moveTo>
                  <a:cubicBezTo>
                    <a:pt x="4373" y="5290"/>
                    <a:pt x="995" y="19639"/>
                    <a:pt x="0" y="24273"/>
                  </a:cubicBezTo>
                  <a:lnTo>
                    <a:pt x="210" y="24273"/>
                  </a:lnTo>
                  <a:cubicBezTo>
                    <a:pt x="1231" y="19560"/>
                    <a:pt x="4609" y="5159"/>
                    <a:pt x="8589" y="27"/>
                  </a:cubicBezTo>
                  <a:cubicBezTo>
                    <a:pt x="8510" y="27"/>
                    <a:pt x="8431" y="0"/>
                    <a:pt x="83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7" name="Google Shape;1907;p33"/>
            <p:cNvSpPr/>
            <p:nvPr/>
          </p:nvSpPr>
          <p:spPr>
            <a:xfrm>
              <a:off x="1265850" y="4231825"/>
              <a:ext cx="187250" cy="566275"/>
            </a:xfrm>
            <a:custGeom>
              <a:avLst/>
              <a:gdLst/>
              <a:ahLst/>
              <a:cxnLst/>
              <a:rect l="l" t="t" r="r" b="b"/>
              <a:pathLst>
                <a:path w="7490" h="22651" extrusionOk="0">
                  <a:moveTo>
                    <a:pt x="7332" y="1"/>
                  </a:moveTo>
                  <a:cubicBezTo>
                    <a:pt x="3797" y="6128"/>
                    <a:pt x="917" y="18435"/>
                    <a:pt x="0" y="22650"/>
                  </a:cubicBezTo>
                  <a:lnTo>
                    <a:pt x="210" y="22650"/>
                  </a:lnTo>
                  <a:cubicBezTo>
                    <a:pt x="1126" y="18382"/>
                    <a:pt x="4007" y="6154"/>
                    <a:pt x="7489" y="79"/>
                  </a:cubicBezTo>
                  <a:cubicBezTo>
                    <a:pt x="7437" y="53"/>
                    <a:pt x="7384" y="27"/>
                    <a:pt x="73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8" name="Google Shape;1908;p33"/>
            <p:cNvSpPr/>
            <p:nvPr/>
          </p:nvSpPr>
          <p:spPr>
            <a:xfrm>
              <a:off x="1434750" y="4323475"/>
              <a:ext cx="142075" cy="474625"/>
            </a:xfrm>
            <a:custGeom>
              <a:avLst/>
              <a:gdLst/>
              <a:ahLst/>
              <a:cxnLst/>
              <a:rect l="l" t="t" r="r" b="b"/>
              <a:pathLst>
                <a:path w="5683" h="18985" extrusionOk="0">
                  <a:moveTo>
                    <a:pt x="5551" y="1"/>
                  </a:moveTo>
                  <a:cubicBezTo>
                    <a:pt x="2854" y="6494"/>
                    <a:pt x="759" y="15502"/>
                    <a:pt x="0" y="18984"/>
                  </a:cubicBezTo>
                  <a:lnTo>
                    <a:pt x="183" y="18984"/>
                  </a:lnTo>
                  <a:cubicBezTo>
                    <a:pt x="969" y="15476"/>
                    <a:pt x="3037" y="6599"/>
                    <a:pt x="5682" y="158"/>
                  </a:cubicBezTo>
                  <a:cubicBezTo>
                    <a:pt x="5656" y="105"/>
                    <a:pt x="5603" y="53"/>
                    <a:pt x="55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09" name="Google Shape;1909;p33"/>
            <p:cNvSpPr/>
            <p:nvPr/>
          </p:nvSpPr>
          <p:spPr>
            <a:xfrm>
              <a:off x="1602975" y="4504150"/>
              <a:ext cx="79225" cy="293950"/>
            </a:xfrm>
            <a:custGeom>
              <a:avLst/>
              <a:gdLst/>
              <a:ahLst/>
              <a:cxnLst/>
              <a:rect l="l" t="t" r="r" b="b"/>
              <a:pathLst>
                <a:path w="3169" h="11758" extrusionOk="0">
                  <a:moveTo>
                    <a:pt x="3038" y="1"/>
                  </a:moveTo>
                  <a:cubicBezTo>
                    <a:pt x="1598" y="4792"/>
                    <a:pt x="498" y="9479"/>
                    <a:pt x="0" y="11757"/>
                  </a:cubicBezTo>
                  <a:lnTo>
                    <a:pt x="210" y="11757"/>
                  </a:lnTo>
                  <a:cubicBezTo>
                    <a:pt x="707" y="9479"/>
                    <a:pt x="1755" y="4897"/>
                    <a:pt x="3169" y="210"/>
                  </a:cubicBezTo>
                  <a:lnTo>
                    <a:pt x="303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0" name="Google Shape;1910;p33"/>
            <p:cNvSpPr/>
            <p:nvPr/>
          </p:nvSpPr>
          <p:spPr>
            <a:xfrm>
              <a:off x="1771200" y="4568950"/>
              <a:ext cx="62225" cy="229150"/>
            </a:xfrm>
            <a:custGeom>
              <a:avLst/>
              <a:gdLst/>
              <a:ahLst/>
              <a:cxnLst/>
              <a:rect l="l" t="t" r="r" b="b"/>
              <a:pathLst>
                <a:path w="2489" h="9166" extrusionOk="0">
                  <a:moveTo>
                    <a:pt x="2488" y="1"/>
                  </a:moveTo>
                  <a:cubicBezTo>
                    <a:pt x="2436" y="1"/>
                    <a:pt x="2357" y="27"/>
                    <a:pt x="2279" y="27"/>
                  </a:cubicBezTo>
                  <a:cubicBezTo>
                    <a:pt x="1205" y="3850"/>
                    <a:pt x="420" y="7306"/>
                    <a:pt x="1" y="9165"/>
                  </a:cubicBezTo>
                  <a:lnTo>
                    <a:pt x="210" y="9165"/>
                  </a:lnTo>
                  <a:cubicBezTo>
                    <a:pt x="629" y="7280"/>
                    <a:pt x="1441" y="3797"/>
                    <a:pt x="24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1" name="Google Shape;1911;p33"/>
            <p:cNvSpPr/>
            <p:nvPr/>
          </p:nvSpPr>
          <p:spPr>
            <a:xfrm>
              <a:off x="1940100" y="4532300"/>
              <a:ext cx="72675" cy="265800"/>
            </a:xfrm>
            <a:custGeom>
              <a:avLst/>
              <a:gdLst/>
              <a:ahLst/>
              <a:cxnLst/>
              <a:rect l="l" t="t" r="r" b="b"/>
              <a:pathLst>
                <a:path w="2907" h="10632" extrusionOk="0">
                  <a:moveTo>
                    <a:pt x="2697" y="0"/>
                  </a:moveTo>
                  <a:cubicBezTo>
                    <a:pt x="1414" y="4399"/>
                    <a:pt x="445" y="8537"/>
                    <a:pt x="0" y="10631"/>
                  </a:cubicBezTo>
                  <a:lnTo>
                    <a:pt x="210" y="10631"/>
                  </a:lnTo>
                  <a:cubicBezTo>
                    <a:pt x="681" y="8510"/>
                    <a:pt x="1624" y="4373"/>
                    <a:pt x="2907" y="27"/>
                  </a:cubicBezTo>
                  <a:cubicBezTo>
                    <a:pt x="2828" y="0"/>
                    <a:pt x="2750" y="0"/>
                    <a:pt x="26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912" name="Google Shape;1912;p33"/>
          <p:cNvSpPr/>
          <p:nvPr/>
        </p:nvSpPr>
        <p:spPr>
          <a:xfrm flipH="1">
            <a:off x="-639616" y="6224639"/>
            <a:ext cx="2697000" cy="639967"/>
          </a:xfrm>
          <a:custGeom>
            <a:avLst/>
            <a:gdLst/>
            <a:ahLst/>
            <a:cxnLst/>
            <a:rect l="l" t="t" r="r" b="b"/>
            <a:pathLst>
              <a:path w="80910" h="19199" extrusionOk="0">
                <a:moveTo>
                  <a:pt x="35634" y="0"/>
                </a:moveTo>
                <a:cubicBezTo>
                  <a:pt x="30513" y="0"/>
                  <a:pt x="25436" y="2310"/>
                  <a:pt x="22021" y="6159"/>
                </a:cubicBezTo>
                <a:cubicBezTo>
                  <a:pt x="20188" y="8227"/>
                  <a:pt x="18774" y="10793"/>
                  <a:pt x="16391" y="12207"/>
                </a:cubicBezTo>
                <a:cubicBezTo>
                  <a:pt x="13459" y="13962"/>
                  <a:pt x="9793" y="13595"/>
                  <a:pt x="6441" y="14197"/>
                </a:cubicBezTo>
                <a:cubicBezTo>
                  <a:pt x="3613" y="14695"/>
                  <a:pt x="550" y="16606"/>
                  <a:pt x="0" y="19198"/>
                </a:cubicBezTo>
                <a:lnTo>
                  <a:pt x="80910" y="19198"/>
                </a:lnTo>
                <a:cubicBezTo>
                  <a:pt x="78937" y="14972"/>
                  <a:pt x="74374" y="12008"/>
                  <a:pt x="69714" y="12008"/>
                </a:cubicBezTo>
                <a:cubicBezTo>
                  <a:pt x="69178" y="12008"/>
                  <a:pt x="68641" y="12048"/>
                  <a:pt x="68106" y="12129"/>
                </a:cubicBezTo>
                <a:cubicBezTo>
                  <a:pt x="65055" y="12588"/>
                  <a:pt x="62005" y="14215"/>
                  <a:pt x="59034" y="14215"/>
                </a:cubicBezTo>
                <a:cubicBezTo>
                  <a:pt x="58282" y="14215"/>
                  <a:pt x="57535" y="14111"/>
                  <a:pt x="56794" y="13857"/>
                </a:cubicBezTo>
                <a:cubicBezTo>
                  <a:pt x="53599" y="12757"/>
                  <a:pt x="51950" y="9353"/>
                  <a:pt x="49829" y="6735"/>
                </a:cubicBezTo>
                <a:cubicBezTo>
                  <a:pt x="46503" y="2624"/>
                  <a:pt x="41345" y="110"/>
                  <a:pt x="36056" y="5"/>
                </a:cubicBezTo>
                <a:cubicBezTo>
                  <a:pt x="35915" y="2"/>
                  <a:pt x="35775" y="0"/>
                  <a:pt x="35634" y="0"/>
                </a:cubicBezTo>
                <a:close/>
              </a:path>
            </a:pathLst>
          </a:cu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913" name="Google Shape;1913;p33"/>
          <p:cNvGrpSpPr/>
          <p:nvPr/>
        </p:nvGrpSpPr>
        <p:grpSpPr>
          <a:xfrm>
            <a:off x="371421" y="2276652"/>
            <a:ext cx="335163" cy="2370567"/>
            <a:chOff x="278566" y="1225800"/>
            <a:chExt cx="251372" cy="1777925"/>
          </a:xfrm>
        </p:grpSpPr>
        <p:sp>
          <p:nvSpPr>
            <p:cNvPr id="1914" name="Google Shape;1914;p33"/>
            <p:cNvSpPr/>
            <p:nvPr/>
          </p:nvSpPr>
          <p:spPr>
            <a:xfrm>
              <a:off x="476888" y="2263317"/>
              <a:ext cx="53050" cy="52400"/>
            </a:xfrm>
            <a:custGeom>
              <a:avLst/>
              <a:gdLst/>
              <a:ahLst/>
              <a:cxnLst/>
              <a:rect l="l" t="t" r="r" b="b"/>
              <a:pathLst>
                <a:path w="2122" h="2096" extrusionOk="0">
                  <a:moveTo>
                    <a:pt x="1074" y="1"/>
                  </a:moveTo>
                  <a:cubicBezTo>
                    <a:pt x="498" y="1"/>
                    <a:pt x="0" y="472"/>
                    <a:pt x="0" y="1048"/>
                  </a:cubicBezTo>
                  <a:cubicBezTo>
                    <a:pt x="0" y="1624"/>
                    <a:pt x="498" y="2095"/>
                    <a:pt x="1074" y="2095"/>
                  </a:cubicBezTo>
                  <a:cubicBezTo>
                    <a:pt x="1650" y="2095"/>
                    <a:pt x="2121" y="1624"/>
                    <a:pt x="2121" y="1048"/>
                  </a:cubicBezTo>
                  <a:cubicBezTo>
                    <a:pt x="2121" y="472"/>
                    <a:pt x="1650" y="1"/>
                    <a:pt x="1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5" name="Google Shape;1915;p33"/>
            <p:cNvSpPr/>
            <p:nvPr/>
          </p:nvSpPr>
          <p:spPr>
            <a:xfrm>
              <a:off x="278566" y="2948075"/>
              <a:ext cx="55675" cy="55650"/>
            </a:xfrm>
            <a:custGeom>
              <a:avLst/>
              <a:gdLst/>
              <a:ahLst/>
              <a:cxnLst/>
              <a:rect l="l" t="t" r="r" b="b"/>
              <a:pathLst>
                <a:path w="2227" h="2226" extrusionOk="0">
                  <a:moveTo>
                    <a:pt x="1100" y="0"/>
                  </a:moveTo>
                  <a:cubicBezTo>
                    <a:pt x="498" y="0"/>
                    <a:pt x="0" y="498"/>
                    <a:pt x="0" y="1126"/>
                  </a:cubicBezTo>
                  <a:cubicBezTo>
                    <a:pt x="0" y="1728"/>
                    <a:pt x="498" y="2226"/>
                    <a:pt x="1100" y="2226"/>
                  </a:cubicBezTo>
                  <a:cubicBezTo>
                    <a:pt x="1729" y="2226"/>
                    <a:pt x="2226" y="1728"/>
                    <a:pt x="2226" y="1126"/>
                  </a:cubicBezTo>
                  <a:cubicBezTo>
                    <a:pt x="2226" y="498"/>
                    <a:pt x="1729" y="0"/>
                    <a:pt x="110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6" name="Google Shape;1916;p33"/>
            <p:cNvSpPr/>
            <p:nvPr/>
          </p:nvSpPr>
          <p:spPr>
            <a:xfrm>
              <a:off x="334241" y="1225800"/>
              <a:ext cx="161075" cy="161725"/>
            </a:xfrm>
            <a:custGeom>
              <a:avLst/>
              <a:gdLst/>
              <a:ahLst/>
              <a:cxnLst/>
              <a:rect l="l" t="t" r="r" b="b"/>
              <a:pathLst>
                <a:path w="6443" h="6469" extrusionOk="0">
                  <a:moveTo>
                    <a:pt x="3221" y="1"/>
                  </a:moveTo>
                  <a:cubicBezTo>
                    <a:pt x="1441" y="1"/>
                    <a:pt x="1" y="1441"/>
                    <a:pt x="1" y="3248"/>
                  </a:cubicBezTo>
                  <a:cubicBezTo>
                    <a:pt x="1" y="5028"/>
                    <a:pt x="1441" y="6468"/>
                    <a:pt x="3221" y="6468"/>
                  </a:cubicBezTo>
                  <a:cubicBezTo>
                    <a:pt x="5002" y="6468"/>
                    <a:pt x="6442" y="5028"/>
                    <a:pt x="6442" y="3248"/>
                  </a:cubicBezTo>
                  <a:cubicBezTo>
                    <a:pt x="6442" y="1441"/>
                    <a:pt x="5002" y="1"/>
                    <a:pt x="32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17" name="Google Shape;1917;p33"/>
          <p:cNvGrpSpPr/>
          <p:nvPr/>
        </p:nvGrpSpPr>
        <p:grpSpPr>
          <a:xfrm>
            <a:off x="11441786" y="2869262"/>
            <a:ext cx="378796" cy="2079711"/>
            <a:chOff x="8581338" y="997717"/>
            <a:chExt cx="284097" cy="1559783"/>
          </a:xfrm>
        </p:grpSpPr>
        <p:sp>
          <p:nvSpPr>
            <p:cNvPr id="1918" name="Google Shape;1918;p33"/>
            <p:cNvSpPr/>
            <p:nvPr/>
          </p:nvSpPr>
          <p:spPr>
            <a:xfrm>
              <a:off x="8581338" y="1701458"/>
              <a:ext cx="85775" cy="85775"/>
            </a:xfrm>
            <a:custGeom>
              <a:avLst/>
              <a:gdLst/>
              <a:ahLst/>
              <a:cxnLst/>
              <a:rect l="l" t="t" r="r" b="b"/>
              <a:pathLst>
                <a:path w="3431" h="3431" extrusionOk="0">
                  <a:moveTo>
                    <a:pt x="1702" y="1"/>
                  </a:moveTo>
                  <a:cubicBezTo>
                    <a:pt x="760" y="1"/>
                    <a:pt x="0" y="760"/>
                    <a:pt x="0" y="1702"/>
                  </a:cubicBezTo>
                  <a:cubicBezTo>
                    <a:pt x="0" y="2645"/>
                    <a:pt x="760" y="3431"/>
                    <a:pt x="1702" y="3431"/>
                  </a:cubicBezTo>
                  <a:cubicBezTo>
                    <a:pt x="2671" y="3431"/>
                    <a:pt x="3430" y="2645"/>
                    <a:pt x="3430" y="1702"/>
                  </a:cubicBezTo>
                  <a:cubicBezTo>
                    <a:pt x="3430" y="760"/>
                    <a:pt x="2671" y="1"/>
                    <a:pt x="17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19" name="Google Shape;1919;p33"/>
            <p:cNvSpPr/>
            <p:nvPr/>
          </p:nvSpPr>
          <p:spPr>
            <a:xfrm>
              <a:off x="8625716" y="2397350"/>
              <a:ext cx="176125" cy="160150"/>
            </a:xfrm>
            <a:custGeom>
              <a:avLst/>
              <a:gdLst/>
              <a:ahLst/>
              <a:cxnLst/>
              <a:rect l="l" t="t" r="r" b="b"/>
              <a:pathLst>
                <a:path w="7045" h="6406" extrusionOk="0">
                  <a:moveTo>
                    <a:pt x="3514" y="0"/>
                  </a:moveTo>
                  <a:cubicBezTo>
                    <a:pt x="2063" y="0"/>
                    <a:pt x="755" y="998"/>
                    <a:pt x="420" y="2474"/>
                  </a:cubicBezTo>
                  <a:cubicBezTo>
                    <a:pt x="1" y="4176"/>
                    <a:pt x="1074" y="5904"/>
                    <a:pt x="2802" y="6323"/>
                  </a:cubicBezTo>
                  <a:cubicBezTo>
                    <a:pt x="3043" y="6378"/>
                    <a:pt x="3285" y="6405"/>
                    <a:pt x="3523" y="6405"/>
                  </a:cubicBezTo>
                  <a:cubicBezTo>
                    <a:pt x="4968" y="6405"/>
                    <a:pt x="6292" y="5423"/>
                    <a:pt x="6651" y="3940"/>
                  </a:cubicBezTo>
                  <a:cubicBezTo>
                    <a:pt x="7044" y="2212"/>
                    <a:pt x="5997" y="510"/>
                    <a:pt x="4269" y="91"/>
                  </a:cubicBezTo>
                  <a:cubicBezTo>
                    <a:pt x="4016" y="30"/>
                    <a:pt x="3763" y="0"/>
                    <a:pt x="35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0" name="Google Shape;1920;p33"/>
            <p:cNvSpPr/>
            <p:nvPr/>
          </p:nvSpPr>
          <p:spPr>
            <a:xfrm>
              <a:off x="8771809" y="997717"/>
              <a:ext cx="93625" cy="93625"/>
            </a:xfrm>
            <a:custGeom>
              <a:avLst/>
              <a:gdLst/>
              <a:ahLst/>
              <a:cxnLst/>
              <a:rect l="l" t="t" r="r" b="b"/>
              <a:pathLst>
                <a:path w="3745" h="3745" extrusionOk="0">
                  <a:moveTo>
                    <a:pt x="1886" y="0"/>
                  </a:moveTo>
                  <a:cubicBezTo>
                    <a:pt x="838" y="0"/>
                    <a:pt x="0" y="838"/>
                    <a:pt x="0" y="1860"/>
                  </a:cubicBezTo>
                  <a:cubicBezTo>
                    <a:pt x="0" y="2907"/>
                    <a:pt x="838" y="3745"/>
                    <a:pt x="1886" y="3745"/>
                  </a:cubicBezTo>
                  <a:cubicBezTo>
                    <a:pt x="2907" y="3745"/>
                    <a:pt x="3745" y="2907"/>
                    <a:pt x="3745" y="1860"/>
                  </a:cubicBezTo>
                  <a:cubicBezTo>
                    <a:pt x="3745" y="838"/>
                    <a:pt x="2907" y="0"/>
                    <a:pt x="18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921" name="Google Shape;1921;p33"/>
          <p:cNvGrpSpPr/>
          <p:nvPr/>
        </p:nvGrpSpPr>
        <p:grpSpPr>
          <a:xfrm>
            <a:off x="10960430" y="265551"/>
            <a:ext cx="977598" cy="1328044"/>
            <a:chOff x="1963650" y="2700700"/>
            <a:chExt cx="486400" cy="657925"/>
          </a:xfrm>
        </p:grpSpPr>
        <p:sp>
          <p:nvSpPr>
            <p:cNvPr id="1922" name="Google Shape;1922;p33"/>
            <p:cNvSpPr/>
            <p:nvPr/>
          </p:nvSpPr>
          <p:spPr>
            <a:xfrm>
              <a:off x="2171175" y="3228325"/>
              <a:ext cx="13125" cy="76600"/>
            </a:xfrm>
            <a:custGeom>
              <a:avLst/>
              <a:gdLst/>
              <a:ahLst/>
              <a:cxnLst/>
              <a:rect l="l" t="t" r="r" b="b"/>
              <a:pathLst>
                <a:path w="525" h="3064" extrusionOk="0">
                  <a:moveTo>
                    <a:pt x="131" y="0"/>
                  </a:moveTo>
                  <a:lnTo>
                    <a:pt x="0" y="27"/>
                  </a:lnTo>
                  <a:lnTo>
                    <a:pt x="393" y="3064"/>
                  </a:lnTo>
                  <a:lnTo>
                    <a:pt x="524" y="3038"/>
                  </a:lnTo>
                  <a:lnTo>
                    <a:pt x="131" y="27"/>
                  </a:lnTo>
                  <a:lnTo>
                    <a:pt x="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3" name="Google Shape;1923;p33"/>
            <p:cNvSpPr/>
            <p:nvPr/>
          </p:nvSpPr>
          <p:spPr>
            <a:xfrm>
              <a:off x="2203250" y="3230950"/>
              <a:ext cx="3950" cy="76600"/>
            </a:xfrm>
            <a:custGeom>
              <a:avLst/>
              <a:gdLst/>
              <a:ahLst/>
              <a:cxnLst/>
              <a:rect l="l" t="t" r="r" b="b"/>
              <a:pathLst>
                <a:path w="158" h="3064" extrusionOk="0">
                  <a:moveTo>
                    <a:pt x="0" y="0"/>
                  </a:moveTo>
                  <a:lnTo>
                    <a:pt x="0" y="3064"/>
                  </a:lnTo>
                  <a:lnTo>
                    <a:pt x="158" y="3064"/>
                  </a:lnTo>
                  <a:lnTo>
                    <a:pt x="1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4" name="Google Shape;1924;p33"/>
            <p:cNvSpPr/>
            <p:nvPr/>
          </p:nvSpPr>
          <p:spPr>
            <a:xfrm>
              <a:off x="2225500" y="3228325"/>
              <a:ext cx="13125" cy="76600"/>
            </a:xfrm>
            <a:custGeom>
              <a:avLst/>
              <a:gdLst/>
              <a:ahLst/>
              <a:cxnLst/>
              <a:rect l="l" t="t" r="r" b="b"/>
              <a:pathLst>
                <a:path w="525" h="3064" extrusionOk="0">
                  <a:moveTo>
                    <a:pt x="367" y="0"/>
                  </a:moveTo>
                  <a:lnTo>
                    <a:pt x="1" y="3064"/>
                  </a:lnTo>
                  <a:lnTo>
                    <a:pt x="132" y="3064"/>
                  </a:lnTo>
                  <a:lnTo>
                    <a:pt x="524" y="27"/>
                  </a:lnTo>
                  <a:lnTo>
                    <a:pt x="36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5" name="Google Shape;1925;p33"/>
            <p:cNvSpPr/>
            <p:nvPr/>
          </p:nvSpPr>
          <p:spPr>
            <a:xfrm>
              <a:off x="2168550" y="3307525"/>
              <a:ext cx="72700" cy="51100"/>
            </a:xfrm>
            <a:custGeom>
              <a:avLst/>
              <a:gdLst/>
              <a:ahLst/>
              <a:cxnLst/>
              <a:rect l="l" t="t" r="r" b="b"/>
              <a:pathLst>
                <a:path w="2908" h="2044" extrusionOk="0">
                  <a:moveTo>
                    <a:pt x="1" y="1"/>
                  </a:moveTo>
                  <a:lnTo>
                    <a:pt x="524" y="2043"/>
                  </a:lnTo>
                  <a:lnTo>
                    <a:pt x="2383" y="2043"/>
                  </a:lnTo>
                  <a:lnTo>
                    <a:pt x="29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6" name="Google Shape;1926;p33"/>
            <p:cNvSpPr/>
            <p:nvPr/>
          </p:nvSpPr>
          <p:spPr>
            <a:xfrm>
              <a:off x="2163975" y="3297700"/>
              <a:ext cx="81850" cy="9850"/>
            </a:xfrm>
            <a:custGeom>
              <a:avLst/>
              <a:gdLst/>
              <a:ahLst/>
              <a:cxnLst/>
              <a:rect l="l" t="t" r="r" b="b"/>
              <a:pathLst>
                <a:path w="3274" h="394" extrusionOk="0">
                  <a:moveTo>
                    <a:pt x="0" y="1"/>
                  </a:moveTo>
                  <a:lnTo>
                    <a:pt x="0" y="394"/>
                  </a:lnTo>
                  <a:lnTo>
                    <a:pt x="3273" y="394"/>
                  </a:lnTo>
                  <a:lnTo>
                    <a:pt x="32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7" name="Google Shape;1927;p33"/>
            <p:cNvSpPr/>
            <p:nvPr/>
          </p:nvSpPr>
          <p:spPr>
            <a:xfrm>
              <a:off x="2199325" y="2700700"/>
              <a:ext cx="250725" cy="537475"/>
            </a:xfrm>
            <a:custGeom>
              <a:avLst/>
              <a:gdLst/>
              <a:ahLst/>
              <a:cxnLst/>
              <a:rect l="l" t="t" r="r" b="b"/>
              <a:pathLst>
                <a:path w="10029" h="21499" extrusionOk="0">
                  <a:moveTo>
                    <a:pt x="184" y="1"/>
                  </a:moveTo>
                  <a:lnTo>
                    <a:pt x="0" y="289"/>
                  </a:lnTo>
                  <a:lnTo>
                    <a:pt x="3090" y="3300"/>
                  </a:lnTo>
                  <a:lnTo>
                    <a:pt x="5211" y="2410"/>
                  </a:lnTo>
                  <a:cubicBezTo>
                    <a:pt x="5761" y="3248"/>
                    <a:pt x="6128" y="4321"/>
                    <a:pt x="6154" y="5788"/>
                  </a:cubicBezTo>
                  <a:cubicBezTo>
                    <a:pt x="6206" y="11653"/>
                    <a:pt x="1257" y="21341"/>
                    <a:pt x="1179" y="21498"/>
                  </a:cubicBezTo>
                  <a:lnTo>
                    <a:pt x="1598" y="21498"/>
                  </a:lnTo>
                  <a:cubicBezTo>
                    <a:pt x="1598" y="21498"/>
                    <a:pt x="7227" y="16314"/>
                    <a:pt x="8825" y="10265"/>
                  </a:cubicBezTo>
                  <a:cubicBezTo>
                    <a:pt x="10029" y="5735"/>
                    <a:pt x="7568" y="2541"/>
                    <a:pt x="5604" y="1389"/>
                  </a:cubicBezTo>
                  <a:cubicBezTo>
                    <a:pt x="5578" y="1362"/>
                    <a:pt x="5525" y="1362"/>
                    <a:pt x="5499" y="1336"/>
                  </a:cubicBezTo>
                  <a:cubicBezTo>
                    <a:pt x="3273" y="1"/>
                    <a:pt x="184" y="1"/>
                    <a:pt x="1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8" name="Google Shape;1928;p33"/>
            <p:cNvSpPr/>
            <p:nvPr/>
          </p:nvSpPr>
          <p:spPr>
            <a:xfrm>
              <a:off x="1963650" y="2700700"/>
              <a:ext cx="246825" cy="537475"/>
            </a:xfrm>
            <a:custGeom>
              <a:avLst/>
              <a:gdLst/>
              <a:ahLst/>
              <a:cxnLst/>
              <a:rect l="l" t="t" r="r" b="b"/>
              <a:pathLst>
                <a:path w="9873" h="21499" extrusionOk="0">
                  <a:moveTo>
                    <a:pt x="9689" y="1"/>
                  </a:moveTo>
                  <a:cubicBezTo>
                    <a:pt x="9689" y="1"/>
                    <a:pt x="6599" y="1"/>
                    <a:pt x="4374" y="1336"/>
                  </a:cubicBezTo>
                  <a:cubicBezTo>
                    <a:pt x="4348" y="1362"/>
                    <a:pt x="4321" y="1362"/>
                    <a:pt x="4269" y="1389"/>
                  </a:cubicBezTo>
                  <a:cubicBezTo>
                    <a:pt x="2358" y="2515"/>
                    <a:pt x="1" y="5683"/>
                    <a:pt x="1048" y="10265"/>
                  </a:cubicBezTo>
                  <a:cubicBezTo>
                    <a:pt x="2489" y="16628"/>
                    <a:pt x="8301" y="21498"/>
                    <a:pt x="8301" y="21498"/>
                  </a:cubicBezTo>
                  <a:lnTo>
                    <a:pt x="8694" y="21498"/>
                  </a:lnTo>
                  <a:cubicBezTo>
                    <a:pt x="8694" y="21498"/>
                    <a:pt x="3667" y="11705"/>
                    <a:pt x="3719" y="5788"/>
                  </a:cubicBezTo>
                  <a:cubicBezTo>
                    <a:pt x="3745" y="4321"/>
                    <a:pt x="4112" y="3248"/>
                    <a:pt x="4662" y="2410"/>
                  </a:cubicBezTo>
                  <a:lnTo>
                    <a:pt x="6783" y="3326"/>
                  </a:lnTo>
                  <a:lnTo>
                    <a:pt x="9873" y="289"/>
                  </a:lnTo>
                  <a:lnTo>
                    <a:pt x="968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29" name="Google Shape;1929;p33"/>
            <p:cNvSpPr/>
            <p:nvPr/>
          </p:nvSpPr>
          <p:spPr>
            <a:xfrm>
              <a:off x="2055300" y="2700700"/>
              <a:ext cx="299200" cy="537475"/>
            </a:xfrm>
            <a:custGeom>
              <a:avLst/>
              <a:gdLst/>
              <a:ahLst/>
              <a:cxnLst/>
              <a:rect l="l" t="t" r="r" b="b"/>
              <a:pathLst>
                <a:path w="11968" h="21499" extrusionOk="0">
                  <a:moveTo>
                    <a:pt x="5945" y="1"/>
                  </a:moveTo>
                  <a:cubicBezTo>
                    <a:pt x="5604" y="27"/>
                    <a:pt x="4059" y="79"/>
                    <a:pt x="2619" y="917"/>
                  </a:cubicBezTo>
                  <a:lnTo>
                    <a:pt x="2593" y="917"/>
                  </a:lnTo>
                  <a:cubicBezTo>
                    <a:pt x="1284" y="1703"/>
                    <a:pt x="79" y="3143"/>
                    <a:pt x="53" y="5788"/>
                  </a:cubicBezTo>
                  <a:cubicBezTo>
                    <a:pt x="1" y="11705"/>
                    <a:pt x="5028" y="21498"/>
                    <a:pt x="5028" y="21498"/>
                  </a:cubicBezTo>
                  <a:lnTo>
                    <a:pt x="6940" y="21498"/>
                  </a:lnTo>
                  <a:cubicBezTo>
                    <a:pt x="7018" y="21341"/>
                    <a:pt x="11967" y="11653"/>
                    <a:pt x="11915" y="5788"/>
                  </a:cubicBezTo>
                  <a:cubicBezTo>
                    <a:pt x="11889" y="3143"/>
                    <a:pt x="10684" y="1703"/>
                    <a:pt x="9375" y="917"/>
                  </a:cubicBezTo>
                  <a:lnTo>
                    <a:pt x="9349" y="917"/>
                  </a:lnTo>
                  <a:cubicBezTo>
                    <a:pt x="7908" y="79"/>
                    <a:pt x="6364" y="1"/>
                    <a:pt x="60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0" name="Google Shape;1930;p33"/>
            <p:cNvSpPr/>
            <p:nvPr/>
          </p:nvSpPr>
          <p:spPr>
            <a:xfrm>
              <a:off x="2053350" y="2703325"/>
              <a:ext cx="129625" cy="536800"/>
            </a:xfrm>
            <a:custGeom>
              <a:avLst/>
              <a:gdLst/>
              <a:ahLst/>
              <a:cxnLst/>
              <a:rect l="l" t="t" r="r" b="b"/>
              <a:pathLst>
                <a:path w="5185" h="21472" extrusionOk="0">
                  <a:moveTo>
                    <a:pt x="4687" y="1"/>
                  </a:moveTo>
                  <a:cubicBezTo>
                    <a:pt x="4059" y="105"/>
                    <a:pt x="3509" y="262"/>
                    <a:pt x="2671" y="734"/>
                  </a:cubicBezTo>
                  <a:cubicBezTo>
                    <a:pt x="2671" y="734"/>
                    <a:pt x="2645" y="734"/>
                    <a:pt x="2645" y="760"/>
                  </a:cubicBezTo>
                  <a:cubicBezTo>
                    <a:pt x="969" y="1755"/>
                    <a:pt x="79" y="3405"/>
                    <a:pt x="53" y="5683"/>
                  </a:cubicBezTo>
                  <a:cubicBezTo>
                    <a:pt x="0" y="11548"/>
                    <a:pt x="4975" y="21341"/>
                    <a:pt x="5028" y="21419"/>
                  </a:cubicBezTo>
                  <a:cubicBezTo>
                    <a:pt x="5054" y="21446"/>
                    <a:pt x="5080" y="21472"/>
                    <a:pt x="5106" y="21472"/>
                  </a:cubicBezTo>
                  <a:lnTo>
                    <a:pt x="5132" y="21472"/>
                  </a:lnTo>
                  <a:cubicBezTo>
                    <a:pt x="5132" y="21446"/>
                    <a:pt x="5159" y="21446"/>
                    <a:pt x="5159" y="21419"/>
                  </a:cubicBezTo>
                  <a:cubicBezTo>
                    <a:pt x="5185" y="21393"/>
                    <a:pt x="5159" y="21393"/>
                    <a:pt x="5159" y="21367"/>
                  </a:cubicBezTo>
                  <a:cubicBezTo>
                    <a:pt x="5106" y="21262"/>
                    <a:pt x="157" y="11522"/>
                    <a:pt x="210" y="5683"/>
                  </a:cubicBezTo>
                  <a:cubicBezTo>
                    <a:pt x="236" y="3457"/>
                    <a:pt x="1074" y="1860"/>
                    <a:pt x="2750" y="865"/>
                  </a:cubicBezTo>
                  <a:cubicBezTo>
                    <a:pt x="3561" y="393"/>
                    <a:pt x="4085" y="236"/>
                    <a:pt x="4687" y="132"/>
                  </a:cubicBezTo>
                  <a:cubicBezTo>
                    <a:pt x="4713" y="132"/>
                    <a:pt x="4740" y="132"/>
                    <a:pt x="4740" y="105"/>
                  </a:cubicBezTo>
                  <a:cubicBezTo>
                    <a:pt x="4766" y="79"/>
                    <a:pt x="4766" y="79"/>
                    <a:pt x="4766" y="53"/>
                  </a:cubicBezTo>
                  <a:cubicBezTo>
                    <a:pt x="4766" y="27"/>
                    <a:pt x="4713" y="1"/>
                    <a:pt x="4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1" name="Google Shape;1931;p33"/>
            <p:cNvSpPr/>
            <p:nvPr/>
          </p:nvSpPr>
          <p:spPr>
            <a:xfrm>
              <a:off x="2227475" y="2702675"/>
              <a:ext cx="128975" cy="537450"/>
            </a:xfrm>
            <a:custGeom>
              <a:avLst/>
              <a:gdLst/>
              <a:ahLst/>
              <a:cxnLst/>
              <a:rect l="l" t="t" r="r" b="b"/>
              <a:pathLst>
                <a:path w="5159" h="21498" extrusionOk="0">
                  <a:moveTo>
                    <a:pt x="472" y="0"/>
                  </a:moveTo>
                  <a:cubicBezTo>
                    <a:pt x="445" y="0"/>
                    <a:pt x="393" y="27"/>
                    <a:pt x="393" y="79"/>
                  </a:cubicBezTo>
                  <a:cubicBezTo>
                    <a:pt x="393" y="105"/>
                    <a:pt x="393" y="105"/>
                    <a:pt x="419" y="131"/>
                  </a:cubicBezTo>
                  <a:cubicBezTo>
                    <a:pt x="419" y="158"/>
                    <a:pt x="445" y="158"/>
                    <a:pt x="472" y="158"/>
                  </a:cubicBezTo>
                  <a:cubicBezTo>
                    <a:pt x="1074" y="262"/>
                    <a:pt x="1598" y="419"/>
                    <a:pt x="2435" y="891"/>
                  </a:cubicBezTo>
                  <a:cubicBezTo>
                    <a:pt x="4085" y="1860"/>
                    <a:pt x="4923" y="3483"/>
                    <a:pt x="4949" y="5709"/>
                  </a:cubicBezTo>
                  <a:cubicBezTo>
                    <a:pt x="5002" y="11574"/>
                    <a:pt x="53" y="21288"/>
                    <a:pt x="0" y="21393"/>
                  </a:cubicBezTo>
                  <a:cubicBezTo>
                    <a:pt x="0" y="21393"/>
                    <a:pt x="0" y="21419"/>
                    <a:pt x="0" y="21445"/>
                  </a:cubicBezTo>
                  <a:cubicBezTo>
                    <a:pt x="0" y="21472"/>
                    <a:pt x="26" y="21472"/>
                    <a:pt x="26" y="21472"/>
                  </a:cubicBezTo>
                  <a:cubicBezTo>
                    <a:pt x="53" y="21498"/>
                    <a:pt x="53" y="21498"/>
                    <a:pt x="53" y="21498"/>
                  </a:cubicBezTo>
                  <a:cubicBezTo>
                    <a:pt x="105" y="21498"/>
                    <a:pt x="105" y="21472"/>
                    <a:pt x="131" y="21445"/>
                  </a:cubicBezTo>
                  <a:cubicBezTo>
                    <a:pt x="184" y="21341"/>
                    <a:pt x="5159" y="11548"/>
                    <a:pt x="5106" y="5709"/>
                  </a:cubicBezTo>
                  <a:cubicBezTo>
                    <a:pt x="5080" y="3431"/>
                    <a:pt x="4216" y="1781"/>
                    <a:pt x="2514" y="760"/>
                  </a:cubicBezTo>
                  <a:lnTo>
                    <a:pt x="2514" y="786"/>
                  </a:lnTo>
                  <a:cubicBezTo>
                    <a:pt x="2514" y="786"/>
                    <a:pt x="2488" y="760"/>
                    <a:pt x="2488" y="760"/>
                  </a:cubicBezTo>
                  <a:cubicBezTo>
                    <a:pt x="1650" y="288"/>
                    <a:pt x="1100" y="105"/>
                    <a:pt x="4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2" name="Google Shape;1932;p33"/>
            <p:cNvSpPr/>
            <p:nvPr/>
          </p:nvSpPr>
          <p:spPr>
            <a:xfrm>
              <a:off x="2395700" y="2905600"/>
              <a:ext cx="20975" cy="77925"/>
            </a:xfrm>
            <a:custGeom>
              <a:avLst/>
              <a:gdLst/>
              <a:ahLst/>
              <a:cxnLst/>
              <a:rect l="l" t="t" r="r" b="b"/>
              <a:pathLst>
                <a:path w="839" h="3117" extrusionOk="0">
                  <a:moveTo>
                    <a:pt x="760" y="1"/>
                  </a:moveTo>
                  <a:cubicBezTo>
                    <a:pt x="734" y="1"/>
                    <a:pt x="681" y="27"/>
                    <a:pt x="681" y="79"/>
                  </a:cubicBezTo>
                  <a:cubicBezTo>
                    <a:pt x="681" y="550"/>
                    <a:pt x="603" y="1022"/>
                    <a:pt x="498" y="1493"/>
                  </a:cubicBezTo>
                  <a:cubicBezTo>
                    <a:pt x="393" y="2017"/>
                    <a:pt x="236" y="2514"/>
                    <a:pt x="1" y="3012"/>
                  </a:cubicBezTo>
                  <a:cubicBezTo>
                    <a:pt x="1" y="3038"/>
                    <a:pt x="1" y="3064"/>
                    <a:pt x="1" y="3064"/>
                  </a:cubicBezTo>
                  <a:cubicBezTo>
                    <a:pt x="27" y="3090"/>
                    <a:pt x="27" y="3116"/>
                    <a:pt x="53" y="3116"/>
                  </a:cubicBezTo>
                  <a:lnTo>
                    <a:pt x="79" y="3116"/>
                  </a:lnTo>
                  <a:cubicBezTo>
                    <a:pt x="105" y="3116"/>
                    <a:pt x="132" y="3116"/>
                    <a:pt x="158" y="3090"/>
                  </a:cubicBezTo>
                  <a:cubicBezTo>
                    <a:pt x="367" y="2567"/>
                    <a:pt x="551" y="2043"/>
                    <a:pt x="655" y="1519"/>
                  </a:cubicBezTo>
                  <a:cubicBezTo>
                    <a:pt x="760" y="1048"/>
                    <a:pt x="812" y="577"/>
                    <a:pt x="839" y="79"/>
                  </a:cubicBezTo>
                  <a:cubicBezTo>
                    <a:pt x="839" y="53"/>
                    <a:pt x="812" y="1"/>
                    <a:pt x="7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3" name="Google Shape;1933;p33"/>
            <p:cNvSpPr/>
            <p:nvPr/>
          </p:nvSpPr>
          <p:spPr>
            <a:xfrm>
              <a:off x="2012750" y="2993325"/>
              <a:ext cx="38650" cy="76600"/>
            </a:xfrm>
            <a:custGeom>
              <a:avLst/>
              <a:gdLst/>
              <a:ahLst/>
              <a:cxnLst/>
              <a:rect l="l" t="t" r="r" b="b"/>
              <a:pathLst>
                <a:path w="1546" h="3064" extrusionOk="0">
                  <a:moveTo>
                    <a:pt x="53" y="0"/>
                  </a:moveTo>
                  <a:cubicBezTo>
                    <a:pt x="27" y="26"/>
                    <a:pt x="1" y="79"/>
                    <a:pt x="1" y="105"/>
                  </a:cubicBezTo>
                  <a:cubicBezTo>
                    <a:pt x="210" y="655"/>
                    <a:pt x="446" y="1205"/>
                    <a:pt x="708" y="1728"/>
                  </a:cubicBezTo>
                  <a:cubicBezTo>
                    <a:pt x="917" y="2174"/>
                    <a:pt x="1153" y="2592"/>
                    <a:pt x="1415" y="3011"/>
                  </a:cubicBezTo>
                  <a:cubicBezTo>
                    <a:pt x="1441" y="3038"/>
                    <a:pt x="1467" y="3064"/>
                    <a:pt x="1467" y="3064"/>
                  </a:cubicBezTo>
                  <a:cubicBezTo>
                    <a:pt x="1493" y="3064"/>
                    <a:pt x="1520" y="3038"/>
                    <a:pt x="1520" y="3038"/>
                  </a:cubicBezTo>
                  <a:cubicBezTo>
                    <a:pt x="1546" y="3038"/>
                    <a:pt x="1546" y="3011"/>
                    <a:pt x="1546" y="2985"/>
                  </a:cubicBezTo>
                  <a:cubicBezTo>
                    <a:pt x="1546" y="2985"/>
                    <a:pt x="1546" y="2959"/>
                    <a:pt x="1546" y="2933"/>
                  </a:cubicBezTo>
                  <a:cubicBezTo>
                    <a:pt x="1284" y="2514"/>
                    <a:pt x="1048" y="2095"/>
                    <a:pt x="839" y="1676"/>
                  </a:cubicBezTo>
                  <a:cubicBezTo>
                    <a:pt x="577" y="1152"/>
                    <a:pt x="341" y="602"/>
                    <a:pt x="158" y="53"/>
                  </a:cubicBezTo>
                  <a:cubicBezTo>
                    <a:pt x="132" y="26"/>
                    <a:pt x="106" y="0"/>
                    <a:pt x="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4" name="Google Shape;1934;p33"/>
            <p:cNvSpPr/>
            <p:nvPr/>
          </p:nvSpPr>
          <p:spPr>
            <a:xfrm>
              <a:off x="2042225" y="3032600"/>
              <a:ext cx="15075" cy="25550"/>
            </a:xfrm>
            <a:custGeom>
              <a:avLst/>
              <a:gdLst/>
              <a:ahLst/>
              <a:cxnLst/>
              <a:rect l="l" t="t" r="r" b="b"/>
              <a:pathLst>
                <a:path w="603" h="1022" extrusionOk="0">
                  <a:moveTo>
                    <a:pt x="79" y="0"/>
                  </a:moveTo>
                  <a:cubicBezTo>
                    <a:pt x="26" y="26"/>
                    <a:pt x="0" y="53"/>
                    <a:pt x="26" y="105"/>
                  </a:cubicBezTo>
                  <a:cubicBezTo>
                    <a:pt x="79" y="262"/>
                    <a:pt x="157" y="445"/>
                    <a:pt x="236" y="603"/>
                  </a:cubicBezTo>
                  <a:cubicBezTo>
                    <a:pt x="288" y="733"/>
                    <a:pt x="367" y="864"/>
                    <a:pt x="445" y="995"/>
                  </a:cubicBezTo>
                  <a:cubicBezTo>
                    <a:pt x="471" y="1021"/>
                    <a:pt x="498" y="1021"/>
                    <a:pt x="524" y="1021"/>
                  </a:cubicBezTo>
                  <a:lnTo>
                    <a:pt x="550" y="1021"/>
                  </a:lnTo>
                  <a:cubicBezTo>
                    <a:pt x="576" y="995"/>
                    <a:pt x="602" y="943"/>
                    <a:pt x="576" y="917"/>
                  </a:cubicBezTo>
                  <a:cubicBezTo>
                    <a:pt x="498" y="786"/>
                    <a:pt x="419" y="655"/>
                    <a:pt x="367" y="524"/>
                  </a:cubicBezTo>
                  <a:cubicBezTo>
                    <a:pt x="288" y="367"/>
                    <a:pt x="236" y="210"/>
                    <a:pt x="157" y="53"/>
                  </a:cubicBezTo>
                  <a:cubicBezTo>
                    <a:pt x="157" y="26"/>
                    <a:pt x="131" y="0"/>
                    <a:pt x="1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35" name="Google Shape;1935;p33"/>
            <p:cNvSpPr/>
            <p:nvPr/>
          </p:nvSpPr>
          <p:spPr>
            <a:xfrm>
              <a:off x="2195400" y="2786475"/>
              <a:ext cx="7875" cy="337800"/>
            </a:xfrm>
            <a:custGeom>
              <a:avLst/>
              <a:gdLst/>
              <a:ahLst/>
              <a:cxnLst/>
              <a:rect l="l" t="t" r="r" b="b"/>
              <a:pathLst>
                <a:path w="315" h="13512" extrusionOk="0">
                  <a:moveTo>
                    <a:pt x="157" y="0"/>
                  </a:moveTo>
                  <a:cubicBezTo>
                    <a:pt x="131" y="0"/>
                    <a:pt x="79" y="26"/>
                    <a:pt x="79" y="79"/>
                  </a:cubicBezTo>
                  <a:cubicBezTo>
                    <a:pt x="26" y="2226"/>
                    <a:pt x="0" y="4399"/>
                    <a:pt x="0" y="6546"/>
                  </a:cubicBezTo>
                  <a:cubicBezTo>
                    <a:pt x="0" y="8850"/>
                    <a:pt x="79" y="11155"/>
                    <a:pt x="157" y="13433"/>
                  </a:cubicBezTo>
                  <a:cubicBezTo>
                    <a:pt x="157" y="13485"/>
                    <a:pt x="210" y="13511"/>
                    <a:pt x="236" y="13511"/>
                  </a:cubicBezTo>
                  <a:cubicBezTo>
                    <a:pt x="262" y="13511"/>
                    <a:pt x="288" y="13511"/>
                    <a:pt x="288" y="13485"/>
                  </a:cubicBezTo>
                  <a:cubicBezTo>
                    <a:pt x="314" y="13485"/>
                    <a:pt x="314" y="13459"/>
                    <a:pt x="314" y="13433"/>
                  </a:cubicBezTo>
                  <a:cubicBezTo>
                    <a:pt x="210" y="11155"/>
                    <a:pt x="157" y="8850"/>
                    <a:pt x="157" y="6572"/>
                  </a:cubicBezTo>
                  <a:cubicBezTo>
                    <a:pt x="131" y="4399"/>
                    <a:pt x="157" y="2226"/>
                    <a:pt x="236" y="79"/>
                  </a:cubicBezTo>
                  <a:cubicBezTo>
                    <a:pt x="236" y="52"/>
                    <a:pt x="236" y="26"/>
                    <a:pt x="210" y="26"/>
                  </a:cubicBezTo>
                  <a:cubicBezTo>
                    <a:pt x="210" y="0"/>
                    <a:pt x="184" y="0"/>
                    <a:pt x="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35564575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86"/>
        <p:cNvGrpSpPr/>
        <p:nvPr/>
      </p:nvGrpSpPr>
      <p:grpSpPr>
        <a:xfrm>
          <a:off x="0" y="0"/>
          <a:ext cx="0" cy="0"/>
          <a:chOff x="0" y="0"/>
          <a:chExt cx="0" cy="0"/>
        </a:xfrm>
      </p:grpSpPr>
      <p:sp>
        <p:nvSpPr>
          <p:cNvPr id="487" name="Google Shape;487;p25"/>
          <p:cNvSpPr txBox="1">
            <a:spLocks noGrp="1"/>
          </p:cNvSpPr>
          <p:nvPr>
            <p:ph type="title"/>
          </p:nvPr>
        </p:nvSpPr>
        <p:spPr>
          <a:xfrm>
            <a:off x="953133" y="463012"/>
            <a:ext cx="10285600" cy="763600"/>
          </a:xfrm>
          <a:prstGeom prst="rect">
            <a:avLst/>
          </a:prstGeom>
        </p:spPr>
        <p:txBody>
          <a:bodyPr spcFirstLastPara="1" wrap="square" lIns="68669" tIns="68669" rIns="68669" bIns="68669" anchor="t" anchorCtr="0">
            <a:noAutofit/>
          </a:bodyPr>
          <a:lstStyle>
            <a:lvl1pPr lvl="0" algn="ct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88" name="Google Shape;488;p25"/>
          <p:cNvSpPr txBox="1">
            <a:spLocks noGrp="1"/>
          </p:cNvSpPr>
          <p:nvPr>
            <p:ph type="subTitle" idx="1"/>
          </p:nvPr>
        </p:nvSpPr>
        <p:spPr>
          <a:xfrm>
            <a:off x="953134" y="2276203"/>
            <a:ext cx="5159200" cy="3746400"/>
          </a:xfrm>
          <a:prstGeom prst="rect">
            <a:avLst/>
          </a:prstGeom>
        </p:spPr>
        <p:txBody>
          <a:bodyPr spcFirstLastPara="1" wrap="square" lIns="68669" tIns="68669" rIns="68669" bIns="68669" anchor="t" anchorCtr="0">
            <a:noAutofit/>
          </a:bodyPr>
          <a:lstStyle>
            <a:lvl1pPr lvl="0" rtl="0">
              <a:spcBef>
                <a:spcPts val="0"/>
              </a:spcBef>
              <a:spcAft>
                <a:spcPts val="0"/>
              </a:spcAft>
              <a:buClr>
                <a:schemeClr val="accent6"/>
              </a:buClr>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489" name="Google Shape;489;p25"/>
          <p:cNvSpPr txBox="1">
            <a:spLocks noGrp="1"/>
          </p:cNvSpPr>
          <p:nvPr>
            <p:ph type="subTitle" idx="2"/>
          </p:nvPr>
        </p:nvSpPr>
        <p:spPr>
          <a:xfrm>
            <a:off x="953134" y="1444617"/>
            <a:ext cx="5159200" cy="763600"/>
          </a:xfrm>
          <a:prstGeom prst="rect">
            <a:avLst/>
          </a:prstGeom>
        </p:spPr>
        <p:txBody>
          <a:bodyPr spcFirstLastPara="1" wrap="square" lIns="68669" tIns="68669" rIns="68669" bIns="68669" anchor="t" anchorCtr="0">
            <a:noAutofit/>
          </a:bodyPr>
          <a:lstStyle>
            <a:lvl1pPr lvl="0" rtl="0">
              <a:spcBef>
                <a:spcPts val="0"/>
              </a:spcBef>
              <a:spcAft>
                <a:spcPts val="0"/>
              </a:spcAft>
              <a:buSzPts val="2100"/>
              <a:buFont typeface="Bebas Neue"/>
              <a:buNone/>
              <a:defRPr sz="2926">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0" name="Google Shape;490;p25"/>
          <p:cNvSpPr txBox="1">
            <a:spLocks noGrp="1"/>
          </p:cNvSpPr>
          <p:nvPr>
            <p:ph type="subTitle" idx="3"/>
          </p:nvPr>
        </p:nvSpPr>
        <p:spPr>
          <a:xfrm>
            <a:off x="6079534" y="1444617"/>
            <a:ext cx="5159200" cy="763600"/>
          </a:xfrm>
          <a:prstGeom prst="rect">
            <a:avLst/>
          </a:prstGeom>
        </p:spPr>
        <p:txBody>
          <a:bodyPr spcFirstLastPara="1" wrap="square" lIns="68669" tIns="68669" rIns="68669" bIns="68669" anchor="t" anchorCtr="0">
            <a:noAutofit/>
          </a:bodyPr>
          <a:lstStyle>
            <a:lvl1pPr lvl="0" rtl="0">
              <a:spcBef>
                <a:spcPts val="0"/>
              </a:spcBef>
              <a:spcAft>
                <a:spcPts val="0"/>
              </a:spcAft>
              <a:buSzPts val="2100"/>
              <a:buFont typeface="Bebas Neue"/>
              <a:buNone/>
              <a:defRPr sz="2926">
                <a:solidFill>
                  <a:schemeClr val="dk1"/>
                </a:solidFill>
                <a:latin typeface="Fredoka One"/>
                <a:ea typeface="Fredoka One"/>
                <a:cs typeface="Fredoka One"/>
                <a:sym typeface="Fredoka One"/>
              </a:defRPr>
            </a:lvl1pPr>
            <a:lvl2pPr lvl="1" rtl="0">
              <a:spcBef>
                <a:spcPts val="0"/>
              </a:spcBef>
              <a:spcAft>
                <a:spcPts val="0"/>
              </a:spcAft>
              <a:buSzPts val="1600"/>
              <a:buFont typeface="Bebas Neue"/>
              <a:buNone/>
              <a:defRPr>
                <a:latin typeface="Bebas Neue"/>
                <a:ea typeface="Bebas Neue"/>
                <a:cs typeface="Bebas Neue"/>
                <a:sym typeface="Bebas Neue"/>
              </a:defRPr>
            </a:lvl2pPr>
            <a:lvl3pPr lvl="2" rtl="0">
              <a:spcBef>
                <a:spcPts val="0"/>
              </a:spcBef>
              <a:spcAft>
                <a:spcPts val="0"/>
              </a:spcAft>
              <a:buSzPts val="1600"/>
              <a:buFont typeface="Bebas Neue"/>
              <a:buNone/>
              <a:defRPr>
                <a:latin typeface="Bebas Neue"/>
                <a:ea typeface="Bebas Neue"/>
                <a:cs typeface="Bebas Neue"/>
                <a:sym typeface="Bebas Neue"/>
              </a:defRPr>
            </a:lvl3pPr>
            <a:lvl4pPr lvl="3" rtl="0">
              <a:spcBef>
                <a:spcPts val="0"/>
              </a:spcBef>
              <a:spcAft>
                <a:spcPts val="0"/>
              </a:spcAft>
              <a:buSzPts val="1600"/>
              <a:buFont typeface="Bebas Neue"/>
              <a:buNone/>
              <a:defRPr>
                <a:latin typeface="Bebas Neue"/>
                <a:ea typeface="Bebas Neue"/>
                <a:cs typeface="Bebas Neue"/>
                <a:sym typeface="Bebas Neue"/>
              </a:defRPr>
            </a:lvl4pPr>
            <a:lvl5pPr lvl="4" rtl="0">
              <a:spcBef>
                <a:spcPts val="0"/>
              </a:spcBef>
              <a:spcAft>
                <a:spcPts val="0"/>
              </a:spcAft>
              <a:buSzPts val="1600"/>
              <a:buFont typeface="Bebas Neue"/>
              <a:buNone/>
              <a:defRPr>
                <a:latin typeface="Bebas Neue"/>
                <a:ea typeface="Bebas Neue"/>
                <a:cs typeface="Bebas Neue"/>
                <a:sym typeface="Bebas Neue"/>
              </a:defRPr>
            </a:lvl5pPr>
            <a:lvl6pPr lvl="5" rtl="0">
              <a:spcBef>
                <a:spcPts val="0"/>
              </a:spcBef>
              <a:spcAft>
                <a:spcPts val="0"/>
              </a:spcAft>
              <a:buSzPts val="1600"/>
              <a:buFont typeface="Bebas Neue"/>
              <a:buNone/>
              <a:defRPr>
                <a:latin typeface="Bebas Neue"/>
                <a:ea typeface="Bebas Neue"/>
                <a:cs typeface="Bebas Neue"/>
                <a:sym typeface="Bebas Neue"/>
              </a:defRPr>
            </a:lvl6pPr>
            <a:lvl7pPr lvl="6" rtl="0">
              <a:spcBef>
                <a:spcPts val="0"/>
              </a:spcBef>
              <a:spcAft>
                <a:spcPts val="0"/>
              </a:spcAft>
              <a:buSzPts val="1600"/>
              <a:buFont typeface="Bebas Neue"/>
              <a:buNone/>
              <a:defRPr>
                <a:latin typeface="Bebas Neue"/>
                <a:ea typeface="Bebas Neue"/>
                <a:cs typeface="Bebas Neue"/>
                <a:sym typeface="Bebas Neue"/>
              </a:defRPr>
            </a:lvl7pPr>
            <a:lvl8pPr lvl="7" rtl="0">
              <a:spcBef>
                <a:spcPts val="0"/>
              </a:spcBef>
              <a:spcAft>
                <a:spcPts val="0"/>
              </a:spcAft>
              <a:buSzPts val="1600"/>
              <a:buFont typeface="Bebas Neue"/>
              <a:buNone/>
              <a:defRPr>
                <a:latin typeface="Bebas Neue"/>
                <a:ea typeface="Bebas Neue"/>
                <a:cs typeface="Bebas Neue"/>
                <a:sym typeface="Bebas Neue"/>
              </a:defRPr>
            </a:lvl8pPr>
            <a:lvl9pPr lvl="8" rtl="0">
              <a:spcBef>
                <a:spcPts val="0"/>
              </a:spcBef>
              <a:spcAft>
                <a:spcPts val="0"/>
              </a:spcAft>
              <a:buSzPts val="1600"/>
              <a:buFont typeface="Bebas Neue"/>
              <a:buNone/>
              <a:defRPr>
                <a:latin typeface="Bebas Neue"/>
                <a:ea typeface="Bebas Neue"/>
                <a:cs typeface="Bebas Neue"/>
                <a:sym typeface="Bebas Neue"/>
              </a:defRPr>
            </a:lvl9pPr>
          </a:lstStyle>
          <a:p>
            <a:endParaRPr/>
          </a:p>
        </p:txBody>
      </p:sp>
      <p:sp>
        <p:nvSpPr>
          <p:cNvPr id="491" name="Google Shape;491;p25"/>
          <p:cNvSpPr/>
          <p:nvPr/>
        </p:nvSpPr>
        <p:spPr>
          <a:xfrm>
            <a:off x="11035853" y="-4"/>
            <a:ext cx="1368206" cy="1268215"/>
          </a:xfrm>
          <a:custGeom>
            <a:avLst/>
            <a:gdLst/>
            <a:ahLst/>
            <a:cxnLst/>
            <a:rect l="l" t="t" r="r" b="b"/>
            <a:pathLst>
              <a:path w="46564" h="43161" extrusionOk="0">
                <a:moveTo>
                  <a:pt x="0" y="13475"/>
                </a:moveTo>
                <a:cubicBezTo>
                  <a:pt x="0" y="13029"/>
                  <a:pt x="112" y="12722"/>
                  <a:pt x="84" y="12220"/>
                </a:cubicBezTo>
                <a:lnTo>
                  <a:pt x="335" y="11439"/>
                </a:lnTo>
                <a:cubicBezTo>
                  <a:pt x="474" y="11522"/>
                  <a:pt x="586" y="11020"/>
                  <a:pt x="642" y="11662"/>
                </a:cubicBezTo>
                <a:cubicBezTo>
                  <a:pt x="698" y="11522"/>
                  <a:pt x="642" y="11271"/>
                  <a:pt x="698" y="11132"/>
                </a:cubicBezTo>
                <a:cubicBezTo>
                  <a:pt x="1144" y="11104"/>
                  <a:pt x="1563" y="11104"/>
                  <a:pt x="1981" y="11132"/>
                </a:cubicBezTo>
                <a:cubicBezTo>
                  <a:pt x="2148" y="11132"/>
                  <a:pt x="2344" y="10992"/>
                  <a:pt x="2511" y="11020"/>
                </a:cubicBezTo>
                <a:cubicBezTo>
                  <a:pt x="2567" y="10574"/>
                  <a:pt x="2678" y="10155"/>
                  <a:pt x="2818" y="9709"/>
                </a:cubicBezTo>
                <a:lnTo>
                  <a:pt x="2818" y="9597"/>
                </a:lnTo>
                <a:cubicBezTo>
                  <a:pt x="2790" y="9207"/>
                  <a:pt x="2818" y="8788"/>
                  <a:pt x="2957" y="8398"/>
                </a:cubicBezTo>
                <a:cubicBezTo>
                  <a:pt x="2985" y="8091"/>
                  <a:pt x="3041" y="7784"/>
                  <a:pt x="3125" y="7505"/>
                </a:cubicBezTo>
                <a:cubicBezTo>
                  <a:pt x="3264" y="7114"/>
                  <a:pt x="3404" y="6752"/>
                  <a:pt x="3599" y="6417"/>
                </a:cubicBezTo>
                <a:cubicBezTo>
                  <a:pt x="3599" y="6333"/>
                  <a:pt x="3711" y="6138"/>
                  <a:pt x="3739" y="6054"/>
                </a:cubicBezTo>
                <a:cubicBezTo>
                  <a:pt x="4129" y="5580"/>
                  <a:pt x="4269" y="5273"/>
                  <a:pt x="4576" y="4910"/>
                </a:cubicBezTo>
                <a:cubicBezTo>
                  <a:pt x="5106" y="4380"/>
                  <a:pt x="5719" y="3906"/>
                  <a:pt x="6361" y="3515"/>
                </a:cubicBezTo>
                <a:cubicBezTo>
                  <a:pt x="6529" y="3515"/>
                  <a:pt x="6919" y="3264"/>
                  <a:pt x="7254" y="3181"/>
                </a:cubicBezTo>
                <a:cubicBezTo>
                  <a:pt x="7561" y="3097"/>
                  <a:pt x="7868" y="3041"/>
                  <a:pt x="8175" y="3013"/>
                </a:cubicBezTo>
                <a:cubicBezTo>
                  <a:pt x="8258" y="3013"/>
                  <a:pt x="8398" y="2930"/>
                  <a:pt x="8481" y="2930"/>
                </a:cubicBezTo>
                <a:cubicBezTo>
                  <a:pt x="8705" y="2902"/>
                  <a:pt x="8956" y="2930"/>
                  <a:pt x="9179" y="2985"/>
                </a:cubicBezTo>
                <a:cubicBezTo>
                  <a:pt x="9514" y="3013"/>
                  <a:pt x="10044" y="3013"/>
                  <a:pt x="10211" y="3153"/>
                </a:cubicBezTo>
                <a:cubicBezTo>
                  <a:pt x="10686" y="3236"/>
                  <a:pt x="11216" y="3292"/>
                  <a:pt x="11718" y="3292"/>
                </a:cubicBezTo>
                <a:cubicBezTo>
                  <a:pt x="11829" y="3264"/>
                  <a:pt x="11941" y="3236"/>
                  <a:pt x="12053" y="3209"/>
                </a:cubicBezTo>
                <a:cubicBezTo>
                  <a:pt x="12666" y="2930"/>
                  <a:pt x="13224" y="2595"/>
                  <a:pt x="13727" y="2176"/>
                </a:cubicBezTo>
                <a:cubicBezTo>
                  <a:pt x="14033" y="1981"/>
                  <a:pt x="14368" y="1786"/>
                  <a:pt x="14703" y="1618"/>
                </a:cubicBezTo>
                <a:cubicBezTo>
                  <a:pt x="14787" y="1535"/>
                  <a:pt x="14815" y="1479"/>
                  <a:pt x="14815" y="1395"/>
                </a:cubicBezTo>
                <a:cubicBezTo>
                  <a:pt x="15763" y="809"/>
                  <a:pt x="17326" y="447"/>
                  <a:pt x="17911" y="614"/>
                </a:cubicBezTo>
                <a:lnTo>
                  <a:pt x="18190" y="558"/>
                </a:lnTo>
                <a:cubicBezTo>
                  <a:pt x="18581" y="447"/>
                  <a:pt x="18972" y="391"/>
                  <a:pt x="19278" y="279"/>
                </a:cubicBezTo>
                <a:cubicBezTo>
                  <a:pt x="20143" y="195"/>
                  <a:pt x="20673" y="84"/>
                  <a:pt x="21678" y="28"/>
                </a:cubicBezTo>
                <a:cubicBezTo>
                  <a:pt x="22794" y="0"/>
                  <a:pt x="23993" y="28"/>
                  <a:pt x="25221" y="56"/>
                </a:cubicBezTo>
                <a:cubicBezTo>
                  <a:pt x="26253" y="84"/>
                  <a:pt x="27062" y="56"/>
                  <a:pt x="28318" y="195"/>
                </a:cubicBezTo>
                <a:cubicBezTo>
                  <a:pt x="28904" y="251"/>
                  <a:pt x="29573" y="279"/>
                  <a:pt x="30410" y="419"/>
                </a:cubicBezTo>
                <a:cubicBezTo>
                  <a:pt x="31080" y="558"/>
                  <a:pt x="31777" y="726"/>
                  <a:pt x="32419" y="977"/>
                </a:cubicBezTo>
                <a:cubicBezTo>
                  <a:pt x="32809" y="1116"/>
                  <a:pt x="33144" y="1367"/>
                  <a:pt x="33423" y="1674"/>
                </a:cubicBezTo>
                <a:cubicBezTo>
                  <a:pt x="37162" y="2706"/>
                  <a:pt x="40789" y="4436"/>
                  <a:pt x="43188" y="7449"/>
                </a:cubicBezTo>
                <a:cubicBezTo>
                  <a:pt x="45783" y="10658"/>
                  <a:pt x="46564" y="14954"/>
                  <a:pt x="46006" y="19111"/>
                </a:cubicBezTo>
                <a:cubicBezTo>
                  <a:pt x="45978" y="19418"/>
                  <a:pt x="45922" y="19753"/>
                  <a:pt x="45894" y="20060"/>
                </a:cubicBezTo>
                <a:cubicBezTo>
                  <a:pt x="45699" y="21148"/>
                  <a:pt x="45420" y="22180"/>
                  <a:pt x="45057" y="23212"/>
                </a:cubicBezTo>
                <a:cubicBezTo>
                  <a:pt x="45029" y="23212"/>
                  <a:pt x="45001" y="23184"/>
                  <a:pt x="45001" y="23156"/>
                </a:cubicBezTo>
                <a:cubicBezTo>
                  <a:pt x="45001" y="23184"/>
                  <a:pt x="45001" y="23184"/>
                  <a:pt x="45001" y="23184"/>
                </a:cubicBezTo>
                <a:cubicBezTo>
                  <a:pt x="43997" y="25890"/>
                  <a:pt x="42630" y="28429"/>
                  <a:pt x="40956" y="30773"/>
                </a:cubicBezTo>
                <a:cubicBezTo>
                  <a:pt x="40900" y="30968"/>
                  <a:pt x="40817" y="31163"/>
                  <a:pt x="40705" y="31331"/>
                </a:cubicBezTo>
                <a:cubicBezTo>
                  <a:pt x="41012" y="31582"/>
                  <a:pt x="39617" y="33563"/>
                  <a:pt x="38585" y="34511"/>
                </a:cubicBezTo>
                <a:cubicBezTo>
                  <a:pt x="38501" y="34539"/>
                  <a:pt x="38473" y="34511"/>
                  <a:pt x="38361" y="34623"/>
                </a:cubicBezTo>
                <a:cubicBezTo>
                  <a:pt x="38194" y="34986"/>
                  <a:pt x="38138" y="35237"/>
                  <a:pt x="37971" y="35571"/>
                </a:cubicBezTo>
                <a:cubicBezTo>
                  <a:pt x="37720" y="35850"/>
                  <a:pt x="37469" y="36129"/>
                  <a:pt x="37273" y="36408"/>
                </a:cubicBezTo>
                <a:cubicBezTo>
                  <a:pt x="36966" y="36632"/>
                  <a:pt x="36687" y="36883"/>
                  <a:pt x="36436" y="37162"/>
                </a:cubicBezTo>
                <a:cubicBezTo>
                  <a:pt x="36353" y="37218"/>
                  <a:pt x="36241" y="37273"/>
                  <a:pt x="36129" y="37329"/>
                </a:cubicBezTo>
                <a:cubicBezTo>
                  <a:pt x="35934" y="37524"/>
                  <a:pt x="35739" y="37720"/>
                  <a:pt x="35599" y="37943"/>
                </a:cubicBezTo>
                <a:cubicBezTo>
                  <a:pt x="35460" y="38054"/>
                  <a:pt x="35320" y="38194"/>
                  <a:pt x="35209" y="38278"/>
                </a:cubicBezTo>
                <a:cubicBezTo>
                  <a:pt x="35237" y="38306"/>
                  <a:pt x="34930" y="38585"/>
                  <a:pt x="34790" y="38780"/>
                </a:cubicBezTo>
                <a:cubicBezTo>
                  <a:pt x="34735" y="38836"/>
                  <a:pt x="34790" y="38864"/>
                  <a:pt x="34707" y="38947"/>
                </a:cubicBezTo>
                <a:cubicBezTo>
                  <a:pt x="34651" y="38975"/>
                  <a:pt x="34623" y="39003"/>
                  <a:pt x="34567" y="39031"/>
                </a:cubicBezTo>
                <a:cubicBezTo>
                  <a:pt x="34511" y="39087"/>
                  <a:pt x="34567" y="39087"/>
                  <a:pt x="34567" y="39115"/>
                </a:cubicBezTo>
                <a:cubicBezTo>
                  <a:pt x="34567" y="39143"/>
                  <a:pt x="34456" y="39198"/>
                  <a:pt x="34344" y="39282"/>
                </a:cubicBezTo>
                <a:cubicBezTo>
                  <a:pt x="34121" y="39505"/>
                  <a:pt x="33925" y="39701"/>
                  <a:pt x="33674" y="39868"/>
                </a:cubicBezTo>
                <a:cubicBezTo>
                  <a:pt x="33451" y="40035"/>
                  <a:pt x="33200" y="40147"/>
                  <a:pt x="32949" y="40259"/>
                </a:cubicBezTo>
                <a:cubicBezTo>
                  <a:pt x="33033" y="40119"/>
                  <a:pt x="33200" y="39868"/>
                  <a:pt x="33033" y="39868"/>
                </a:cubicBezTo>
                <a:cubicBezTo>
                  <a:pt x="32698" y="40063"/>
                  <a:pt x="32335" y="40259"/>
                  <a:pt x="31973" y="40426"/>
                </a:cubicBezTo>
                <a:cubicBezTo>
                  <a:pt x="31721" y="40538"/>
                  <a:pt x="31470" y="40621"/>
                  <a:pt x="31191" y="40649"/>
                </a:cubicBezTo>
                <a:cubicBezTo>
                  <a:pt x="30801" y="40817"/>
                  <a:pt x="30633" y="40956"/>
                  <a:pt x="30410" y="41068"/>
                </a:cubicBezTo>
                <a:cubicBezTo>
                  <a:pt x="30382" y="41095"/>
                  <a:pt x="30494" y="41095"/>
                  <a:pt x="30382" y="41151"/>
                </a:cubicBezTo>
                <a:cubicBezTo>
                  <a:pt x="30354" y="41207"/>
                  <a:pt x="30605" y="41095"/>
                  <a:pt x="30578" y="41151"/>
                </a:cubicBezTo>
                <a:cubicBezTo>
                  <a:pt x="30494" y="41374"/>
                  <a:pt x="30717" y="41542"/>
                  <a:pt x="30884" y="41737"/>
                </a:cubicBezTo>
                <a:cubicBezTo>
                  <a:pt x="31052" y="41932"/>
                  <a:pt x="31163" y="42128"/>
                  <a:pt x="30773" y="42407"/>
                </a:cubicBezTo>
                <a:cubicBezTo>
                  <a:pt x="30271" y="42825"/>
                  <a:pt x="28541" y="43160"/>
                  <a:pt x="27564" y="43048"/>
                </a:cubicBezTo>
                <a:cubicBezTo>
                  <a:pt x="27341" y="43021"/>
                  <a:pt x="27146" y="42965"/>
                  <a:pt x="27090" y="42853"/>
                </a:cubicBezTo>
                <a:cubicBezTo>
                  <a:pt x="25584" y="42825"/>
                  <a:pt x="24747" y="42407"/>
                  <a:pt x="24635" y="42156"/>
                </a:cubicBezTo>
                <a:cubicBezTo>
                  <a:pt x="24523" y="42295"/>
                  <a:pt x="24551" y="42574"/>
                  <a:pt x="24468" y="42742"/>
                </a:cubicBezTo>
                <a:cubicBezTo>
                  <a:pt x="24189" y="42937"/>
                  <a:pt x="23854" y="43021"/>
                  <a:pt x="23519" y="42965"/>
                </a:cubicBezTo>
                <a:cubicBezTo>
                  <a:pt x="22905" y="42853"/>
                  <a:pt x="22319" y="42658"/>
                  <a:pt x="21789" y="42407"/>
                </a:cubicBezTo>
                <a:cubicBezTo>
                  <a:pt x="21371" y="42267"/>
                  <a:pt x="21008" y="42016"/>
                  <a:pt x="20729" y="41709"/>
                </a:cubicBezTo>
                <a:cubicBezTo>
                  <a:pt x="20673" y="41542"/>
                  <a:pt x="21036" y="41542"/>
                  <a:pt x="20813" y="41263"/>
                </a:cubicBezTo>
                <a:cubicBezTo>
                  <a:pt x="20394" y="41068"/>
                  <a:pt x="20004" y="40844"/>
                  <a:pt x="19641" y="40621"/>
                </a:cubicBezTo>
                <a:cubicBezTo>
                  <a:pt x="19474" y="40482"/>
                  <a:pt x="19334" y="40259"/>
                  <a:pt x="19111" y="40119"/>
                </a:cubicBezTo>
                <a:cubicBezTo>
                  <a:pt x="18748" y="39868"/>
                  <a:pt x="18302" y="39645"/>
                  <a:pt x="17995" y="39422"/>
                </a:cubicBezTo>
                <a:cubicBezTo>
                  <a:pt x="17270" y="38864"/>
                  <a:pt x="17158" y="38557"/>
                  <a:pt x="17158" y="38278"/>
                </a:cubicBezTo>
                <a:cubicBezTo>
                  <a:pt x="16461" y="37943"/>
                  <a:pt x="15624" y="37190"/>
                  <a:pt x="14898" y="36436"/>
                </a:cubicBezTo>
                <a:cubicBezTo>
                  <a:pt x="14787" y="36241"/>
                  <a:pt x="14731" y="36129"/>
                  <a:pt x="14591" y="35906"/>
                </a:cubicBezTo>
                <a:cubicBezTo>
                  <a:pt x="13950" y="35376"/>
                  <a:pt x="13392" y="34735"/>
                  <a:pt x="12973" y="33981"/>
                </a:cubicBezTo>
                <a:cubicBezTo>
                  <a:pt x="12750" y="33730"/>
                  <a:pt x="12499" y="33507"/>
                  <a:pt x="12248" y="33256"/>
                </a:cubicBezTo>
                <a:cubicBezTo>
                  <a:pt x="12080" y="32949"/>
                  <a:pt x="11718" y="32530"/>
                  <a:pt x="11550" y="32224"/>
                </a:cubicBezTo>
                <a:cubicBezTo>
                  <a:pt x="11662" y="32196"/>
                  <a:pt x="11495" y="31861"/>
                  <a:pt x="11550" y="31777"/>
                </a:cubicBezTo>
                <a:cubicBezTo>
                  <a:pt x="11355" y="31582"/>
                  <a:pt x="11299" y="31694"/>
                  <a:pt x="11188" y="31638"/>
                </a:cubicBezTo>
                <a:cubicBezTo>
                  <a:pt x="11020" y="31498"/>
                  <a:pt x="11216" y="31582"/>
                  <a:pt x="11104" y="31470"/>
                </a:cubicBezTo>
                <a:cubicBezTo>
                  <a:pt x="11020" y="31387"/>
                  <a:pt x="11104" y="31666"/>
                  <a:pt x="10992" y="31666"/>
                </a:cubicBezTo>
                <a:cubicBezTo>
                  <a:pt x="10351" y="31303"/>
                  <a:pt x="10128" y="31610"/>
                  <a:pt x="9235" y="30717"/>
                </a:cubicBezTo>
                <a:cubicBezTo>
                  <a:pt x="8928" y="30159"/>
                  <a:pt x="7979" y="29155"/>
                  <a:pt x="8007" y="28792"/>
                </a:cubicBezTo>
                <a:cubicBezTo>
                  <a:pt x="7868" y="28708"/>
                  <a:pt x="7672" y="28485"/>
                  <a:pt x="7533" y="28513"/>
                </a:cubicBezTo>
                <a:cubicBezTo>
                  <a:pt x="7226" y="28178"/>
                  <a:pt x="6947" y="27816"/>
                  <a:pt x="6696" y="27425"/>
                </a:cubicBezTo>
                <a:cubicBezTo>
                  <a:pt x="6556" y="27202"/>
                  <a:pt x="6361" y="27034"/>
                  <a:pt x="6194" y="26811"/>
                </a:cubicBezTo>
                <a:cubicBezTo>
                  <a:pt x="5887" y="26393"/>
                  <a:pt x="5692" y="26002"/>
                  <a:pt x="5385" y="25612"/>
                </a:cubicBezTo>
                <a:cubicBezTo>
                  <a:pt x="5162" y="25221"/>
                  <a:pt x="4966" y="24830"/>
                  <a:pt x="4855" y="24384"/>
                </a:cubicBezTo>
                <a:cubicBezTo>
                  <a:pt x="4910" y="24328"/>
                  <a:pt x="5050" y="24328"/>
                  <a:pt x="4994" y="24161"/>
                </a:cubicBezTo>
                <a:cubicBezTo>
                  <a:pt x="4827" y="23993"/>
                  <a:pt x="4631" y="23854"/>
                  <a:pt x="4436" y="23770"/>
                </a:cubicBezTo>
                <a:cubicBezTo>
                  <a:pt x="4269" y="23603"/>
                  <a:pt x="4073" y="23324"/>
                  <a:pt x="3906" y="23184"/>
                </a:cubicBezTo>
                <a:cubicBezTo>
                  <a:pt x="3683" y="22738"/>
                  <a:pt x="3432" y="22403"/>
                  <a:pt x="3236" y="21957"/>
                </a:cubicBezTo>
                <a:cubicBezTo>
                  <a:pt x="3013" y="21482"/>
                  <a:pt x="2874" y="21008"/>
                  <a:pt x="2790" y="20478"/>
                </a:cubicBezTo>
                <a:cubicBezTo>
                  <a:pt x="3041" y="20311"/>
                  <a:pt x="3488" y="20366"/>
                  <a:pt x="3739" y="20171"/>
                </a:cubicBezTo>
                <a:cubicBezTo>
                  <a:pt x="3209" y="19390"/>
                  <a:pt x="2790" y="19502"/>
                  <a:pt x="2288" y="18720"/>
                </a:cubicBezTo>
                <a:cubicBezTo>
                  <a:pt x="2148" y="18665"/>
                  <a:pt x="1953" y="18330"/>
                  <a:pt x="1786" y="18190"/>
                </a:cubicBezTo>
                <a:cubicBezTo>
                  <a:pt x="1563" y="17939"/>
                  <a:pt x="1284" y="17409"/>
                  <a:pt x="1088" y="17130"/>
                </a:cubicBezTo>
                <a:cubicBezTo>
                  <a:pt x="1032" y="17046"/>
                  <a:pt x="1032" y="16963"/>
                  <a:pt x="1005" y="16879"/>
                </a:cubicBezTo>
                <a:cubicBezTo>
                  <a:pt x="698" y="16656"/>
                  <a:pt x="391" y="15819"/>
                  <a:pt x="168" y="14926"/>
                </a:cubicBezTo>
                <a:cubicBezTo>
                  <a:pt x="140" y="14396"/>
                  <a:pt x="28" y="13950"/>
                  <a:pt x="0" y="13475"/>
                </a:cubicBezTo>
                <a:close/>
                <a:moveTo>
                  <a:pt x="3209" y="20645"/>
                </a:moveTo>
                <a:cubicBezTo>
                  <a:pt x="3181" y="20645"/>
                  <a:pt x="3209" y="20785"/>
                  <a:pt x="3320" y="20924"/>
                </a:cubicBezTo>
                <a:cubicBezTo>
                  <a:pt x="3320" y="20841"/>
                  <a:pt x="3292" y="20729"/>
                  <a:pt x="3209" y="20645"/>
                </a:cubicBezTo>
                <a:close/>
                <a:moveTo>
                  <a:pt x="2176" y="18190"/>
                </a:moveTo>
                <a:cubicBezTo>
                  <a:pt x="2121" y="18190"/>
                  <a:pt x="2176" y="18330"/>
                  <a:pt x="2176" y="18414"/>
                </a:cubicBezTo>
                <a:cubicBezTo>
                  <a:pt x="2232" y="18414"/>
                  <a:pt x="2204" y="18330"/>
                  <a:pt x="2148" y="18190"/>
                </a:cubicBezTo>
                <a:close/>
                <a:moveTo>
                  <a:pt x="2957" y="17604"/>
                </a:moveTo>
                <a:cubicBezTo>
                  <a:pt x="2930" y="17465"/>
                  <a:pt x="2902" y="17381"/>
                  <a:pt x="2846" y="17409"/>
                </a:cubicBezTo>
                <a:cubicBezTo>
                  <a:pt x="2874" y="17465"/>
                  <a:pt x="2874" y="17521"/>
                  <a:pt x="2902" y="17577"/>
                </a:cubicBezTo>
                <a:cubicBezTo>
                  <a:pt x="2902" y="17577"/>
                  <a:pt x="2930" y="17632"/>
                  <a:pt x="2957" y="17604"/>
                </a:cubicBezTo>
                <a:close/>
                <a:moveTo>
                  <a:pt x="34986" y="38250"/>
                </a:moveTo>
                <a:cubicBezTo>
                  <a:pt x="34958" y="38222"/>
                  <a:pt x="34874" y="38250"/>
                  <a:pt x="34762" y="38333"/>
                </a:cubicBezTo>
                <a:cubicBezTo>
                  <a:pt x="34762" y="38361"/>
                  <a:pt x="34707" y="38417"/>
                  <a:pt x="34762" y="38417"/>
                </a:cubicBezTo>
                <a:cubicBezTo>
                  <a:pt x="34846" y="38389"/>
                  <a:pt x="34902" y="38333"/>
                  <a:pt x="34958" y="38250"/>
                </a:cubicBezTo>
                <a:close/>
                <a:moveTo>
                  <a:pt x="8454" y="3125"/>
                </a:moveTo>
                <a:cubicBezTo>
                  <a:pt x="8426" y="3181"/>
                  <a:pt x="8649" y="3097"/>
                  <a:pt x="8760" y="3069"/>
                </a:cubicBezTo>
                <a:cubicBezTo>
                  <a:pt x="8788" y="3013"/>
                  <a:pt x="8537" y="3097"/>
                  <a:pt x="8454" y="3125"/>
                </a:cubicBezTo>
                <a:close/>
                <a:moveTo>
                  <a:pt x="4548" y="6445"/>
                </a:moveTo>
                <a:cubicBezTo>
                  <a:pt x="5413" y="5301"/>
                  <a:pt x="6556" y="4436"/>
                  <a:pt x="7896" y="3906"/>
                </a:cubicBezTo>
                <a:cubicBezTo>
                  <a:pt x="7728" y="3906"/>
                  <a:pt x="7589" y="3934"/>
                  <a:pt x="7449" y="3934"/>
                </a:cubicBezTo>
                <a:cubicBezTo>
                  <a:pt x="7087" y="4018"/>
                  <a:pt x="6724" y="4129"/>
                  <a:pt x="6389" y="4269"/>
                </a:cubicBezTo>
                <a:cubicBezTo>
                  <a:pt x="6361" y="4213"/>
                  <a:pt x="6194" y="4269"/>
                  <a:pt x="6054" y="4352"/>
                </a:cubicBezTo>
                <a:cubicBezTo>
                  <a:pt x="5496" y="4799"/>
                  <a:pt x="5468" y="4994"/>
                  <a:pt x="4966" y="5524"/>
                </a:cubicBezTo>
                <a:cubicBezTo>
                  <a:pt x="4910" y="5719"/>
                  <a:pt x="4576" y="6222"/>
                  <a:pt x="4548" y="6445"/>
                </a:cubicBezTo>
                <a:close/>
                <a:moveTo>
                  <a:pt x="2957" y="9039"/>
                </a:moveTo>
                <a:cubicBezTo>
                  <a:pt x="3013" y="9039"/>
                  <a:pt x="3069" y="8928"/>
                  <a:pt x="3125" y="8844"/>
                </a:cubicBezTo>
                <a:cubicBezTo>
                  <a:pt x="3069" y="8788"/>
                  <a:pt x="3013" y="8956"/>
                  <a:pt x="2957" y="9039"/>
                </a:cubicBezTo>
                <a:close/>
                <a:moveTo>
                  <a:pt x="1842" y="11829"/>
                </a:moveTo>
                <a:lnTo>
                  <a:pt x="1925" y="11829"/>
                </a:lnTo>
                <a:cubicBezTo>
                  <a:pt x="1925" y="11662"/>
                  <a:pt x="1925" y="11634"/>
                  <a:pt x="1869" y="11634"/>
                </a:cubicBezTo>
                <a:close/>
                <a:moveTo>
                  <a:pt x="1032" y="14787"/>
                </a:moveTo>
                <a:cubicBezTo>
                  <a:pt x="1172" y="15233"/>
                  <a:pt x="1367" y="15233"/>
                  <a:pt x="1507" y="15763"/>
                </a:cubicBezTo>
                <a:cubicBezTo>
                  <a:pt x="1786" y="15986"/>
                  <a:pt x="2037" y="16293"/>
                  <a:pt x="2176" y="16628"/>
                </a:cubicBezTo>
                <a:cubicBezTo>
                  <a:pt x="2344" y="16544"/>
                  <a:pt x="2595" y="17074"/>
                  <a:pt x="2818" y="17158"/>
                </a:cubicBezTo>
                <a:cubicBezTo>
                  <a:pt x="2874" y="17298"/>
                  <a:pt x="2930" y="17409"/>
                  <a:pt x="3013" y="17521"/>
                </a:cubicBezTo>
                <a:cubicBezTo>
                  <a:pt x="3041" y="17521"/>
                  <a:pt x="3013" y="17409"/>
                  <a:pt x="3069" y="17437"/>
                </a:cubicBezTo>
                <a:lnTo>
                  <a:pt x="3125" y="17521"/>
                </a:lnTo>
                <a:cubicBezTo>
                  <a:pt x="2790" y="16461"/>
                  <a:pt x="2539" y="15373"/>
                  <a:pt x="2427" y="14257"/>
                </a:cubicBezTo>
                <a:cubicBezTo>
                  <a:pt x="1925" y="14424"/>
                  <a:pt x="1535" y="14591"/>
                  <a:pt x="1032" y="14815"/>
                </a:cubicBezTo>
                <a:close/>
                <a:moveTo>
                  <a:pt x="1032" y="16600"/>
                </a:moveTo>
                <a:lnTo>
                  <a:pt x="1088" y="16600"/>
                </a:lnTo>
                <a:lnTo>
                  <a:pt x="1060" y="16433"/>
                </a:lnTo>
                <a:cubicBezTo>
                  <a:pt x="1005" y="16433"/>
                  <a:pt x="1005" y="16461"/>
                  <a:pt x="1032" y="16628"/>
                </a:cubicBezTo>
                <a:close/>
                <a:moveTo>
                  <a:pt x="753" y="16154"/>
                </a:moveTo>
                <a:cubicBezTo>
                  <a:pt x="753" y="16265"/>
                  <a:pt x="781" y="16377"/>
                  <a:pt x="837" y="16461"/>
                </a:cubicBezTo>
                <a:cubicBezTo>
                  <a:pt x="865" y="16461"/>
                  <a:pt x="893" y="16461"/>
                  <a:pt x="865" y="16321"/>
                </a:cubicBezTo>
                <a:cubicBezTo>
                  <a:pt x="837" y="16321"/>
                  <a:pt x="781" y="16126"/>
                  <a:pt x="753" y="16182"/>
                </a:cubicBezTo>
                <a:close/>
              </a:path>
            </a:pathLst>
          </a:custGeom>
          <a:solidFill>
            <a:schemeClr val="accent2"/>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2" name="Google Shape;492;p25"/>
          <p:cNvSpPr/>
          <p:nvPr/>
        </p:nvSpPr>
        <p:spPr>
          <a:xfrm>
            <a:off x="11475261" y="5367211"/>
            <a:ext cx="928807" cy="724711"/>
          </a:xfrm>
          <a:custGeom>
            <a:avLst/>
            <a:gdLst/>
            <a:ahLst/>
            <a:cxnLst/>
            <a:rect l="l" t="t" r="r" b="b"/>
            <a:pathLst>
              <a:path w="31610" h="24664" extrusionOk="0">
                <a:moveTo>
                  <a:pt x="31610" y="15903"/>
                </a:moveTo>
                <a:lnTo>
                  <a:pt x="31415" y="15987"/>
                </a:lnTo>
                <a:cubicBezTo>
                  <a:pt x="30801" y="16238"/>
                  <a:pt x="30326" y="16489"/>
                  <a:pt x="29796" y="16712"/>
                </a:cubicBezTo>
                <a:cubicBezTo>
                  <a:pt x="29657" y="16768"/>
                  <a:pt x="29545" y="16824"/>
                  <a:pt x="29434" y="16852"/>
                </a:cubicBezTo>
                <a:lnTo>
                  <a:pt x="29238" y="16907"/>
                </a:lnTo>
                <a:lnTo>
                  <a:pt x="29155" y="16963"/>
                </a:lnTo>
                <a:lnTo>
                  <a:pt x="29127" y="16963"/>
                </a:lnTo>
                <a:cubicBezTo>
                  <a:pt x="28987" y="16991"/>
                  <a:pt x="28876" y="17047"/>
                  <a:pt x="28736" y="17103"/>
                </a:cubicBezTo>
                <a:lnTo>
                  <a:pt x="28234" y="17214"/>
                </a:lnTo>
                <a:cubicBezTo>
                  <a:pt x="28234" y="17131"/>
                  <a:pt x="27927" y="17214"/>
                  <a:pt x="28290" y="16991"/>
                </a:cubicBezTo>
                <a:cubicBezTo>
                  <a:pt x="28178" y="17019"/>
                  <a:pt x="28067" y="17103"/>
                  <a:pt x="27955" y="17131"/>
                </a:cubicBezTo>
                <a:cubicBezTo>
                  <a:pt x="27788" y="16907"/>
                  <a:pt x="27704" y="16684"/>
                  <a:pt x="27564" y="16517"/>
                </a:cubicBezTo>
                <a:cubicBezTo>
                  <a:pt x="27509" y="16433"/>
                  <a:pt x="27369" y="16405"/>
                  <a:pt x="27313" y="16322"/>
                </a:cubicBezTo>
                <a:lnTo>
                  <a:pt x="26365" y="16796"/>
                </a:lnTo>
                <a:cubicBezTo>
                  <a:pt x="26114" y="16991"/>
                  <a:pt x="25863" y="17186"/>
                  <a:pt x="25584" y="17326"/>
                </a:cubicBezTo>
                <a:cubicBezTo>
                  <a:pt x="25193" y="17633"/>
                  <a:pt x="24775" y="17912"/>
                  <a:pt x="24328" y="18163"/>
                </a:cubicBezTo>
                <a:cubicBezTo>
                  <a:pt x="24328" y="18191"/>
                  <a:pt x="24189" y="18274"/>
                  <a:pt x="24133" y="18302"/>
                </a:cubicBezTo>
                <a:cubicBezTo>
                  <a:pt x="23826" y="18442"/>
                  <a:pt x="23547" y="18609"/>
                  <a:pt x="23268" y="18777"/>
                </a:cubicBezTo>
                <a:cubicBezTo>
                  <a:pt x="22766" y="19000"/>
                  <a:pt x="22292" y="19195"/>
                  <a:pt x="21873" y="19390"/>
                </a:cubicBezTo>
                <a:cubicBezTo>
                  <a:pt x="21761" y="19390"/>
                  <a:pt x="21482" y="19530"/>
                  <a:pt x="21287" y="19614"/>
                </a:cubicBezTo>
                <a:cubicBezTo>
                  <a:pt x="21064" y="19697"/>
                  <a:pt x="20869" y="19725"/>
                  <a:pt x="20673" y="19781"/>
                </a:cubicBezTo>
                <a:cubicBezTo>
                  <a:pt x="20618" y="19809"/>
                  <a:pt x="20506" y="19865"/>
                  <a:pt x="20478" y="19865"/>
                </a:cubicBezTo>
                <a:cubicBezTo>
                  <a:pt x="20311" y="19920"/>
                  <a:pt x="20143" y="19948"/>
                  <a:pt x="20004" y="19976"/>
                </a:cubicBezTo>
                <a:cubicBezTo>
                  <a:pt x="19753" y="20060"/>
                  <a:pt x="19530" y="20116"/>
                  <a:pt x="19278" y="20144"/>
                </a:cubicBezTo>
                <a:lnTo>
                  <a:pt x="18190" y="20478"/>
                </a:lnTo>
                <a:lnTo>
                  <a:pt x="15791" y="21594"/>
                </a:lnTo>
                <a:cubicBezTo>
                  <a:pt x="15735" y="21650"/>
                  <a:pt x="15707" y="21678"/>
                  <a:pt x="15707" y="21734"/>
                </a:cubicBezTo>
                <a:cubicBezTo>
                  <a:pt x="15038" y="22125"/>
                  <a:pt x="14284" y="22431"/>
                  <a:pt x="13531" y="22683"/>
                </a:cubicBezTo>
                <a:lnTo>
                  <a:pt x="13196" y="22822"/>
                </a:lnTo>
                <a:cubicBezTo>
                  <a:pt x="12973" y="22961"/>
                  <a:pt x="12750" y="23101"/>
                  <a:pt x="12583" y="23213"/>
                </a:cubicBezTo>
                <a:cubicBezTo>
                  <a:pt x="11997" y="23492"/>
                  <a:pt x="11634" y="23715"/>
                  <a:pt x="10964" y="24050"/>
                </a:cubicBezTo>
                <a:lnTo>
                  <a:pt x="9737" y="24663"/>
                </a:lnTo>
                <a:cubicBezTo>
                  <a:pt x="9235" y="24552"/>
                  <a:pt x="8816" y="24468"/>
                  <a:pt x="8370" y="24384"/>
                </a:cubicBezTo>
                <a:cubicBezTo>
                  <a:pt x="7589" y="24245"/>
                  <a:pt x="7003" y="24161"/>
                  <a:pt x="6082" y="23966"/>
                </a:cubicBezTo>
                <a:cubicBezTo>
                  <a:pt x="5859" y="23938"/>
                  <a:pt x="5608" y="23882"/>
                  <a:pt x="5385" y="23854"/>
                </a:cubicBezTo>
                <a:lnTo>
                  <a:pt x="4994" y="23771"/>
                </a:lnTo>
                <a:lnTo>
                  <a:pt x="4464" y="23659"/>
                </a:lnTo>
                <a:lnTo>
                  <a:pt x="3850" y="23519"/>
                </a:lnTo>
                <a:cubicBezTo>
                  <a:pt x="3794" y="23296"/>
                  <a:pt x="3767" y="23073"/>
                  <a:pt x="3711" y="22822"/>
                </a:cubicBezTo>
                <a:cubicBezTo>
                  <a:pt x="3655" y="22599"/>
                  <a:pt x="3627" y="22404"/>
                  <a:pt x="3627" y="22292"/>
                </a:cubicBezTo>
                <a:cubicBezTo>
                  <a:pt x="3599" y="21985"/>
                  <a:pt x="3627" y="21678"/>
                  <a:pt x="3683" y="21399"/>
                </a:cubicBezTo>
                <a:cubicBezTo>
                  <a:pt x="2427" y="15540"/>
                  <a:pt x="1339" y="9626"/>
                  <a:pt x="474" y="3711"/>
                </a:cubicBezTo>
                <a:cubicBezTo>
                  <a:pt x="279" y="2595"/>
                  <a:pt x="112" y="1312"/>
                  <a:pt x="0" y="447"/>
                </a:cubicBezTo>
                <a:lnTo>
                  <a:pt x="28" y="447"/>
                </a:lnTo>
                <a:lnTo>
                  <a:pt x="28" y="419"/>
                </a:lnTo>
                <a:cubicBezTo>
                  <a:pt x="2176" y="56"/>
                  <a:pt x="4380" y="1"/>
                  <a:pt x="6556" y="196"/>
                </a:cubicBezTo>
                <a:cubicBezTo>
                  <a:pt x="6696" y="168"/>
                  <a:pt x="6863" y="168"/>
                  <a:pt x="7003" y="168"/>
                </a:cubicBezTo>
                <a:cubicBezTo>
                  <a:pt x="7003" y="140"/>
                  <a:pt x="7142" y="112"/>
                  <a:pt x="7338" y="84"/>
                </a:cubicBezTo>
                <a:cubicBezTo>
                  <a:pt x="7589" y="84"/>
                  <a:pt x="7868" y="112"/>
                  <a:pt x="8147" y="140"/>
                </a:cubicBezTo>
                <a:cubicBezTo>
                  <a:pt x="8314" y="168"/>
                  <a:pt x="8481" y="196"/>
                  <a:pt x="8677" y="252"/>
                </a:cubicBezTo>
                <a:lnTo>
                  <a:pt x="8984" y="307"/>
                </a:lnTo>
                <a:cubicBezTo>
                  <a:pt x="8984" y="307"/>
                  <a:pt x="9039" y="307"/>
                  <a:pt x="9039" y="307"/>
                </a:cubicBezTo>
                <a:lnTo>
                  <a:pt x="9039" y="391"/>
                </a:lnTo>
                <a:lnTo>
                  <a:pt x="9039" y="531"/>
                </a:lnTo>
                <a:cubicBezTo>
                  <a:pt x="9095" y="921"/>
                  <a:pt x="9151" y="1312"/>
                  <a:pt x="9151" y="1591"/>
                </a:cubicBezTo>
                <a:cubicBezTo>
                  <a:pt x="9123" y="1647"/>
                  <a:pt x="9123" y="1702"/>
                  <a:pt x="9151" y="1758"/>
                </a:cubicBezTo>
                <a:cubicBezTo>
                  <a:pt x="9235" y="2009"/>
                  <a:pt x="9346" y="2177"/>
                  <a:pt x="9430" y="2456"/>
                </a:cubicBezTo>
                <a:cubicBezTo>
                  <a:pt x="9458" y="2707"/>
                  <a:pt x="9514" y="2986"/>
                  <a:pt x="9570" y="3237"/>
                </a:cubicBezTo>
                <a:cubicBezTo>
                  <a:pt x="9597" y="3516"/>
                  <a:pt x="9625" y="3767"/>
                  <a:pt x="9681" y="4046"/>
                </a:cubicBezTo>
                <a:lnTo>
                  <a:pt x="9681" y="4297"/>
                </a:lnTo>
                <a:cubicBezTo>
                  <a:pt x="9709" y="4492"/>
                  <a:pt x="9765" y="4688"/>
                  <a:pt x="9821" y="4883"/>
                </a:cubicBezTo>
                <a:cubicBezTo>
                  <a:pt x="9821" y="4994"/>
                  <a:pt x="9849" y="5162"/>
                  <a:pt x="9876" y="5246"/>
                </a:cubicBezTo>
                <a:cubicBezTo>
                  <a:pt x="9904" y="5246"/>
                  <a:pt x="9960" y="5552"/>
                  <a:pt x="9988" y="5720"/>
                </a:cubicBezTo>
                <a:cubicBezTo>
                  <a:pt x="10016" y="5776"/>
                  <a:pt x="10044" y="5748"/>
                  <a:pt x="10072" y="5831"/>
                </a:cubicBezTo>
                <a:cubicBezTo>
                  <a:pt x="10072" y="5859"/>
                  <a:pt x="10072" y="5915"/>
                  <a:pt x="10072" y="5943"/>
                </a:cubicBezTo>
                <a:cubicBezTo>
                  <a:pt x="10072" y="5999"/>
                  <a:pt x="10100" y="5943"/>
                  <a:pt x="10100" y="5999"/>
                </a:cubicBezTo>
                <a:cubicBezTo>
                  <a:pt x="10100" y="6027"/>
                  <a:pt x="10100" y="6083"/>
                  <a:pt x="10128" y="6194"/>
                </a:cubicBezTo>
                <a:cubicBezTo>
                  <a:pt x="10155" y="6306"/>
                  <a:pt x="10239" y="6557"/>
                  <a:pt x="10267" y="6836"/>
                </a:cubicBezTo>
                <a:cubicBezTo>
                  <a:pt x="10295" y="7087"/>
                  <a:pt x="10267" y="7226"/>
                  <a:pt x="10267" y="7422"/>
                </a:cubicBezTo>
                <a:cubicBezTo>
                  <a:pt x="10211" y="7338"/>
                  <a:pt x="10128" y="7143"/>
                  <a:pt x="10072" y="7226"/>
                </a:cubicBezTo>
                <a:cubicBezTo>
                  <a:pt x="10155" y="7729"/>
                  <a:pt x="10155" y="8203"/>
                  <a:pt x="10128" y="8677"/>
                </a:cubicBezTo>
                <a:cubicBezTo>
                  <a:pt x="10128" y="8900"/>
                  <a:pt x="10183" y="9096"/>
                  <a:pt x="10239" y="9319"/>
                </a:cubicBezTo>
                <a:cubicBezTo>
                  <a:pt x="10239" y="9319"/>
                  <a:pt x="10267" y="9263"/>
                  <a:pt x="10267" y="9347"/>
                </a:cubicBezTo>
                <a:cubicBezTo>
                  <a:pt x="10323" y="9375"/>
                  <a:pt x="10267" y="9179"/>
                  <a:pt x="10295" y="9207"/>
                </a:cubicBezTo>
                <a:cubicBezTo>
                  <a:pt x="10546" y="9375"/>
                  <a:pt x="10797" y="8733"/>
                  <a:pt x="11020" y="9291"/>
                </a:cubicBezTo>
                <a:cubicBezTo>
                  <a:pt x="11188" y="9933"/>
                  <a:pt x="11299" y="10602"/>
                  <a:pt x="11327" y="11300"/>
                </a:cubicBezTo>
                <a:cubicBezTo>
                  <a:pt x="11299" y="11411"/>
                  <a:pt x="11271" y="11495"/>
                  <a:pt x="11243" y="11607"/>
                </a:cubicBezTo>
                <a:cubicBezTo>
                  <a:pt x="11355" y="12555"/>
                  <a:pt x="11327" y="13141"/>
                  <a:pt x="11216" y="13281"/>
                </a:cubicBezTo>
                <a:cubicBezTo>
                  <a:pt x="11299" y="13336"/>
                  <a:pt x="11439" y="13253"/>
                  <a:pt x="11550" y="13281"/>
                </a:cubicBezTo>
                <a:cubicBezTo>
                  <a:pt x="11718" y="13392"/>
                  <a:pt x="11829" y="13587"/>
                  <a:pt x="11913" y="13783"/>
                </a:cubicBezTo>
                <a:lnTo>
                  <a:pt x="11941" y="14034"/>
                </a:lnTo>
                <a:cubicBezTo>
                  <a:pt x="11941" y="14062"/>
                  <a:pt x="11941" y="14034"/>
                  <a:pt x="11941" y="14034"/>
                </a:cubicBezTo>
                <a:lnTo>
                  <a:pt x="11941" y="14034"/>
                </a:lnTo>
                <a:cubicBezTo>
                  <a:pt x="11913" y="14090"/>
                  <a:pt x="11885" y="14145"/>
                  <a:pt x="11857" y="14229"/>
                </a:cubicBezTo>
                <a:cubicBezTo>
                  <a:pt x="11774" y="14341"/>
                  <a:pt x="11718" y="14452"/>
                  <a:pt x="11662" y="14592"/>
                </a:cubicBezTo>
                <a:cubicBezTo>
                  <a:pt x="11662" y="14592"/>
                  <a:pt x="11662" y="14592"/>
                  <a:pt x="11662" y="14620"/>
                </a:cubicBezTo>
                <a:lnTo>
                  <a:pt x="11690" y="14620"/>
                </a:lnTo>
                <a:lnTo>
                  <a:pt x="11718" y="14592"/>
                </a:lnTo>
                <a:cubicBezTo>
                  <a:pt x="11774" y="14592"/>
                  <a:pt x="11801" y="14564"/>
                  <a:pt x="11857" y="14536"/>
                </a:cubicBezTo>
                <a:cubicBezTo>
                  <a:pt x="11885" y="14564"/>
                  <a:pt x="11941" y="14592"/>
                  <a:pt x="11969" y="14564"/>
                </a:cubicBezTo>
                <a:cubicBezTo>
                  <a:pt x="12025" y="14564"/>
                  <a:pt x="12080" y="14536"/>
                  <a:pt x="12136" y="14508"/>
                </a:cubicBezTo>
                <a:lnTo>
                  <a:pt x="12164" y="14480"/>
                </a:lnTo>
                <a:lnTo>
                  <a:pt x="12276" y="14424"/>
                </a:lnTo>
                <a:lnTo>
                  <a:pt x="12471" y="14341"/>
                </a:lnTo>
                <a:cubicBezTo>
                  <a:pt x="13057" y="14062"/>
                  <a:pt x="13280" y="14062"/>
                  <a:pt x="13448" y="14117"/>
                </a:cubicBezTo>
                <a:cubicBezTo>
                  <a:pt x="14061" y="13755"/>
                  <a:pt x="14703" y="13448"/>
                  <a:pt x="15373" y="13197"/>
                </a:cubicBezTo>
                <a:cubicBezTo>
                  <a:pt x="15512" y="13141"/>
                  <a:pt x="15624" y="13141"/>
                  <a:pt x="15791" y="13085"/>
                </a:cubicBezTo>
                <a:cubicBezTo>
                  <a:pt x="16349" y="12806"/>
                  <a:pt x="16935" y="12583"/>
                  <a:pt x="17521" y="12416"/>
                </a:cubicBezTo>
                <a:cubicBezTo>
                  <a:pt x="17772" y="12304"/>
                  <a:pt x="18079" y="12192"/>
                  <a:pt x="18218" y="12109"/>
                </a:cubicBezTo>
                <a:cubicBezTo>
                  <a:pt x="18497" y="12025"/>
                  <a:pt x="18888" y="11886"/>
                  <a:pt x="19139" y="11830"/>
                </a:cubicBezTo>
                <a:cubicBezTo>
                  <a:pt x="19111" y="11886"/>
                  <a:pt x="19362" y="11830"/>
                  <a:pt x="19418" y="11886"/>
                </a:cubicBezTo>
                <a:cubicBezTo>
                  <a:pt x="19613" y="11774"/>
                  <a:pt x="19557" y="11746"/>
                  <a:pt x="19613" y="11662"/>
                </a:cubicBezTo>
                <a:cubicBezTo>
                  <a:pt x="19781" y="11579"/>
                  <a:pt x="19641" y="11690"/>
                  <a:pt x="19753" y="11662"/>
                </a:cubicBezTo>
                <a:cubicBezTo>
                  <a:pt x="19836" y="11607"/>
                  <a:pt x="19613" y="11662"/>
                  <a:pt x="19669" y="11551"/>
                </a:cubicBezTo>
                <a:cubicBezTo>
                  <a:pt x="20087" y="11244"/>
                  <a:pt x="19948" y="11049"/>
                  <a:pt x="20757" y="10658"/>
                </a:cubicBezTo>
                <a:cubicBezTo>
                  <a:pt x="21231" y="10546"/>
                  <a:pt x="22152" y="10100"/>
                  <a:pt x="22403" y="10128"/>
                </a:cubicBezTo>
                <a:cubicBezTo>
                  <a:pt x="22515" y="10044"/>
                  <a:pt x="22682" y="9961"/>
                  <a:pt x="22710" y="9905"/>
                </a:cubicBezTo>
                <a:cubicBezTo>
                  <a:pt x="23017" y="9737"/>
                  <a:pt x="23352" y="9626"/>
                  <a:pt x="23659" y="9514"/>
                </a:cubicBezTo>
                <a:cubicBezTo>
                  <a:pt x="23854" y="9430"/>
                  <a:pt x="24021" y="9347"/>
                  <a:pt x="24217" y="9263"/>
                </a:cubicBezTo>
                <a:cubicBezTo>
                  <a:pt x="24551" y="9124"/>
                  <a:pt x="24858" y="9040"/>
                  <a:pt x="25221" y="8900"/>
                </a:cubicBezTo>
                <a:lnTo>
                  <a:pt x="25751" y="8761"/>
                </a:lnTo>
                <a:cubicBezTo>
                  <a:pt x="25974" y="8677"/>
                  <a:pt x="26225" y="8621"/>
                  <a:pt x="26448" y="8593"/>
                </a:cubicBezTo>
                <a:cubicBezTo>
                  <a:pt x="26476" y="8649"/>
                  <a:pt x="26393" y="8733"/>
                  <a:pt x="26588" y="8705"/>
                </a:cubicBezTo>
                <a:cubicBezTo>
                  <a:pt x="26811" y="8566"/>
                  <a:pt x="27062" y="8426"/>
                  <a:pt x="27285" y="8287"/>
                </a:cubicBezTo>
                <a:lnTo>
                  <a:pt x="27509" y="8175"/>
                </a:lnTo>
                <a:cubicBezTo>
                  <a:pt x="27537" y="8175"/>
                  <a:pt x="27564" y="8147"/>
                  <a:pt x="27564" y="8175"/>
                </a:cubicBezTo>
                <a:lnTo>
                  <a:pt x="27592" y="8231"/>
                </a:lnTo>
                <a:lnTo>
                  <a:pt x="27676" y="8314"/>
                </a:lnTo>
                <a:cubicBezTo>
                  <a:pt x="27760" y="8454"/>
                  <a:pt x="27843" y="8593"/>
                  <a:pt x="27899" y="8677"/>
                </a:cubicBezTo>
                <a:cubicBezTo>
                  <a:pt x="28039" y="8956"/>
                  <a:pt x="28178" y="9207"/>
                  <a:pt x="28318" y="9430"/>
                </a:cubicBezTo>
                <a:cubicBezTo>
                  <a:pt x="28457" y="9682"/>
                  <a:pt x="28597" y="9933"/>
                  <a:pt x="28680" y="10072"/>
                </a:cubicBezTo>
                <a:cubicBezTo>
                  <a:pt x="28820" y="10407"/>
                  <a:pt x="28931" y="10770"/>
                  <a:pt x="29043" y="11132"/>
                </a:cubicBezTo>
                <a:cubicBezTo>
                  <a:pt x="28904" y="11244"/>
                  <a:pt x="28625" y="11160"/>
                  <a:pt x="28485" y="11300"/>
                </a:cubicBezTo>
                <a:cubicBezTo>
                  <a:pt x="28876" y="11886"/>
                  <a:pt x="29099" y="11830"/>
                  <a:pt x="29489" y="12388"/>
                </a:cubicBezTo>
                <a:cubicBezTo>
                  <a:pt x="29573" y="12416"/>
                  <a:pt x="29713" y="12667"/>
                  <a:pt x="29824" y="12750"/>
                </a:cubicBezTo>
                <a:cubicBezTo>
                  <a:pt x="29992" y="12918"/>
                  <a:pt x="30187" y="13281"/>
                  <a:pt x="30354" y="13448"/>
                </a:cubicBezTo>
                <a:cubicBezTo>
                  <a:pt x="30382" y="13476"/>
                  <a:pt x="30382" y="13504"/>
                  <a:pt x="30410" y="13532"/>
                </a:cubicBezTo>
                <a:cubicBezTo>
                  <a:pt x="30410" y="13560"/>
                  <a:pt x="30438" y="13615"/>
                  <a:pt x="30438" y="13671"/>
                </a:cubicBezTo>
                <a:cubicBezTo>
                  <a:pt x="30661" y="13950"/>
                  <a:pt x="30857" y="14229"/>
                  <a:pt x="30996" y="14564"/>
                </a:cubicBezTo>
                <a:lnTo>
                  <a:pt x="31331" y="15289"/>
                </a:lnTo>
                <a:cubicBezTo>
                  <a:pt x="31415" y="15401"/>
                  <a:pt x="31470" y="15540"/>
                  <a:pt x="31526" y="15680"/>
                </a:cubicBezTo>
                <a:close/>
                <a:moveTo>
                  <a:pt x="28653" y="10770"/>
                </a:moveTo>
                <a:cubicBezTo>
                  <a:pt x="28680" y="10825"/>
                  <a:pt x="28708" y="10909"/>
                  <a:pt x="28736" y="10965"/>
                </a:cubicBezTo>
                <a:cubicBezTo>
                  <a:pt x="28764" y="10965"/>
                  <a:pt x="28736" y="10881"/>
                  <a:pt x="28653" y="10770"/>
                </a:cubicBezTo>
                <a:close/>
                <a:moveTo>
                  <a:pt x="30689" y="14285"/>
                </a:moveTo>
                <a:cubicBezTo>
                  <a:pt x="30745" y="14341"/>
                  <a:pt x="30829" y="14564"/>
                  <a:pt x="30829" y="14508"/>
                </a:cubicBezTo>
                <a:cubicBezTo>
                  <a:pt x="30773" y="14341"/>
                  <a:pt x="30717" y="14229"/>
                  <a:pt x="30689" y="14145"/>
                </a:cubicBezTo>
                <a:cubicBezTo>
                  <a:pt x="30661" y="14145"/>
                  <a:pt x="30633" y="14145"/>
                  <a:pt x="30689" y="14285"/>
                </a:cubicBezTo>
                <a:close/>
                <a:moveTo>
                  <a:pt x="30466" y="13978"/>
                </a:moveTo>
                <a:lnTo>
                  <a:pt x="30550" y="14173"/>
                </a:lnTo>
                <a:cubicBezTo>
                  <a:pt x="30578" y="14173"/>
                  <a:pt x="30578" y="14145"/>
                  <a:pt x="30494" y="13950"/>
                </a:cubicBezTo>
                <a:close/>
                <a:moveTo>
                  <a:pt x="29573" y="12750"/>
                </a:moveTo>
                <a:cubicBezTo>
                  <a:pt x="29601" y="12750"/>
                  <a:pt x="29573" y="12639"/>
                  <a:pt x="29545" y="12583"/>
                </a:cubicBezTo>
                <a:cubicBezTo>
                  <a:pt x="29517" y="12611"/>
                  <a:pt x="29545" y="12639"/>
                  <a:pt x="29573" y="12750"/>
                </a:cubicBezTo>
                <a:close/>
                <a:moveTo>
                  <a:pt x="29183" y="13169"/>
                </a:moveTo>
                <a:cubicBezTo>
                  <a:pt x="29238" y="13253"/>
                  <a:pt x="29266" y="13336"/>
                  <a:pt x="29266" y="13308"/>
                </a:cubicBezTo>
                <a:cubicBezTo>
                  <a:pt x="29294" y="13281"/>
                  <a:pt x="29266" y="13253"/>
                  <a:pt x="29238" y="13169"/>
                </a:cubicBezTo>
                <a:cubicBezTo>
                  <a:pt x="29210" y="13169"/>
                  <a:pt x="29210" y="13141"/>
                  <a:pt x="29183" y="13169"/>
                </a:cubicBezTo>
                <a:close/>
                <a:moveTo>
                  <a:pt x="9765" y="5580"/>
                </a:moveTo>
                <a:cubicBezTo>
                  <a:pt x="9765" y="5580"/>
                  <a:pt x="9793" y="5636"/>
                  <a:pt x="9793" y="5608"/>
                </a:cubicBezTo>
                <a:cubicBezTo>
                  <a:pt x="9793" y="5525"/>
                  <a:pt x="9793" y="5469"/>
                  <a:pt x="9765" y="5385"/>
                </a:cubicBezTo>
                <a:cubicBezTo>
                  <a:pt x="9765" y="5413"/>
                  <a:pt x="9737" y="5469"/>
                  <a:pt x="9765" y="5580"/>
                </a:cubicBezTo>
                <a:close/>
                <a:moveTo>
                  <a:pt x="20450" y="19753"/>
                </a:moveTo>
                <a:cubicBezTo>
                  <a:pt x="20478" y="19697"/>
                  <a:pt x="20339" y="19781"/>
                  <a:pt x="20255" y="19809"/>
                </a:cubicBezTo>
                <a:cubicBezTo>
                  <a:pt x="20255" y="19865"/>
                  <a:pt x="20422" y="19781"/>
                  <a:pt x="20450" y="19753"/>
                </a:cubicBezTo>
                <a:close/>
                <a:moveTo>
                  <a:pt x="25918" y="17019"/>
                </a:moveTo>
                <a:cubicBezTo>
                  <a:pt x="25918" y="16991"/>
                  <a:pt x="25807" y="17019"/>
                  <a:pt x="25751" y="17047"/>
                </a:cubicBezTo>
                <a:cubicBezTo>
                  <a:pt x="25667" y="17075"/>
                  <a:pt x="25835" y="17047"/>
                  <a:pt x="25918" y="17019"/>
                </a:cubicBezTo>
                <a:close/>
                <a:moveTo>
                  <a:pt x="23798" y="17912"/>
                </a:moveTo>
                <a:cubicBezTo>
                  <a:pt x="22822" y="18330"/>
                  <a:pt x="21845" y="18777"/>
                  <a:pt x="20897" y="19195"/>
                </a:cubicBezTo>
                <a:cubicBezTo>
                  <a:pt x="21203" y="19139"/>
                  <a:pt x="21566" y="19056"/>
                  <a:pt x="21957" y="18944"/>
                </a:cubicBezTo>
                <a:cubicBezTo>
                  <a:pt x="21985" y="18972"/>
                  <a:pt x="22096" y="18944"/>
                  <a:pt x="22208" y="18888"/>
                </a:cubicBezTo>
                <a:cubicBezTo>
                  <a:pt x="22682" y="18693"/>
                  <a:pt x="22738" y="18581"/>
                  <a:pt x="23212" y="18330"/>
                </a:cubicBezTo>
                <a:cubicBezTo>
                  <a:pt x="23296" y="18219"/>
                  <a:pt x="23686" y="18023"/>
                  <a:pt x="23798" y="17912"/>
                </a:cubicBezTo>
                <a:close/>
                <a:moveTo>
                  <a:pt x="28039" y="16349"/>
                </a:moveTo>
                <a:lnTo>
                  <a:pt x="28039" y="16322"/>
                </a:lnTo>
                <a:cubicBezTo>
                  <a:pt x="27927" y="16377"/>
                  <a:pt x="27899" y="16377"/>
                  <a:pt x="27927" y="16405"/>
                </a:cubicBezTo>
                <a:close/>
                <a:moveTo>
                  <a:pt x="30940" y="15624"/>
                </a:moveTo>
                <a:cubicBezTo>
                  <a:pt x="30940" y="15596"/>
                  <a:pt x="30884" y="15540"/>
                  <a:pt x="30857" y="15485"/>
                </a:cubicBezTo>
                <a:lnTo>
                  <a:pt x="30717" y="15261"/>
                </a:lnTo>
                <a:cubicBezTo>
                  <a:pt x="30605" y="15094"/>
                  <a:pt x="30494" y="14927"/>
                  <a:pt x="30410" y="14731"/>
                </a:cubicBezTo>
                <a:cubicBezTo>
                  <a:pt x="30159" y="14452"/>
                  <a:pt x="29964" y="14145"/>
                  <a:pt x="29768" y="13838"/>
                </a:cubicBezTo>
                <a:cubicBezTo>
                  <a:pt x="29685" y="13894"/>
                  <a:pt x="29462" y="13532"/>
                  <a:pt x="29322" y="13476"/>
                </a:cubicBezTo>
                <a:cubicBezTo>
                  <a:pt x="29294" y="13392"/>
                  <a:pt x="29238" y="13308"/>
                  <a:pt x="29183" y="13225"/>
                </a:cubicBezTo>
                <a:cubicBezTo>
                  <a:pt x="29183" y="13225"/>
                  <a:pt x="29183" y="13281"/>
                  <a:pt x="29155" y="13281"/>
                </a:cubicBezTo>
                <a:lnTo>
                  <a:pt x="29071" y="13197"/>
                </a:lnTo>
                <a:cubicBezTo>
                  <a:pt x="29378" y="13866"/>
                  <a:pt x="29657" y="14536"/>
                  <a:pt x="29936" y="15206"/>
                </a:cubicBezTo>
                <a:lnTo>
                  <a:pt x="29573" y="15345"/>
                </a:lnTo>
                <a:cubicBezTo>
                  <a:pt x="29964" y="15512"/>
                  <a:pt x="30382" y="15624"/>
                  <a:pt x="30801" y="15708"/>
                </a:cubicBezTo>
                <a:close/>
              </a:path>
            </a:pathLst>
          </a:custGeom>
          <a:solidFill>
            <a:schemeClr val="accent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3" name="Google Shape;493;p25"/>
          <p:cNvSpPr/>
          <p:nvPr/>
        </p:nvSpPr>
        <p:spPr>
          <a:xfrm>
            <a:off x="98367" y="129105"/>
            <a:ext cx="538626" cy="587813"/>
          </a:xfrm>
          <a:custGeom>
            <a:avLst/>
            <a:gdLst/>
            <a:ahLst/>
            <a:cxnLst/>
            <a:rect l="l" t="t" r="r" b="b"/>
            <a:pathLst>
              <a:path w="18331" h="20005" extrusionOk="0">
                <a:moveTo>
                  <a:pt x="8817" y="391"/>
                </a:moveTo>
                <a:cubicBezTo>
                  <a:pt x="9040" y="447"/>
                  <a:pt x="9291" y="503"/>
                  <a:pt x="9514" y="614"/>
                </a:cubicBezTo>
                <a:cubicBezTo>
                  <a:pt x="9738" y="726"/>
                  <a:pt x="9989" y="837"/>
                  <a:pt x="10128" y="893"/>
                </a:cubicBezTo>
                <a:cubicBezTo>
                  <a:pt x="10296" y="949"/>
                  <a:pt x="10463" y="1033"/>
                  <a:pt x="10630" y="1116"/>
                </a:cubicBezTo>
                <a:cubicBezTo>
                  <a:pt x="10658" y="1144"/>
                  <a:pt x="10742" y="1172"/>
                  <a:pt x="10770" y="1172"/>
                </a:cubicBezTo>
                <a:cubicBezTo>
                  <a:pt x="10937" y="1256"/>
                  <a:pt x="10993" y="1340"/>
                  <a:pt x="10993" y="1368"/>
                </a:cubicBezTo>
                <a:cubicBezTo>
                  <a:pt x="11384" y="1479"/>
                  <a:pt x="11718" y="1647"/>
                  <a:pt x="12053" y="1842"/>
                </a:cubicBezTo>
                <a:cubicBezTo>
                  <a:pt x="12416" y="1981"/>
                  <a:pt x="12500" y="1953"/>
                  <a:pt x="12806" y="2065"/>
                </a:cubicBezTo>
                <a:cubicBezTo>
                  <a:pt x="13085" y="2149"/>
                  <a:pt x="13364" y="2288"/>
                  <a:pt x="13616" y="2428"/>
                </a:cubicBezTo>
                <a:cubicBezTo>
                  <a:pt x="13643" y="2456"/>
                  <a:pt x="13643" y="2428"/>
                  <a:pt x="13699" y="2456"/>
                </a:cubicBezTo>
                <a:cubicBezTo>
                  <a:pt x="13755" y="2483"/>
                  <a:pt x="13922" y="2595"/>
                  <a:pt x="13950" y="2651"/>
                </a:cubicBezTo>
                <a:cubicBezTo>
                  <a:pt x="14313" y="2818"/>
                  <a:pt x="14564" y="2930"/>
                  <a:pt x="14564" y="3014"/>
                </a:cubicBezTo>
                <a:cubicBezTo>
                  <a:pt x="14955" y="3153"/>
                  <a:pt x="15513" y="3348"/>
                  <a:pt x="15541" y="3488"/>
                </a:cubicBezTo>
                <a:cubicBezTo>
                  <a:pt x="15680" y="3516"/>
                  <a:pt x="15764" y="3516"/>
                  <a:pt x="15875" y="3544"/>
                </a:cubicBezTo>
                <a:cubicBezTo>
                  <a:pt x="16071" y="3572"/>
                  <a:pt x="16238" y="3655"/>
                  <a:pt x="16405" y="3739"/>
                </a:cubicBezTo>
                <a:cubicBezTo>
                  <a:pt x="16489" y="3795"/>
                  <a:pt x="16489" y="3823"/>
                  <a:pt x="16573" y="3851"/>
                </a:cubicBezTo>
                <a:cubicBezTo>
                  <a:pt x="16740" y="3934"/>
                  <a:pt x="16908" y="4046"/>
                  <a:pt x="17047" y="4185"/>
                </a:cubicBezTo>
                <a:lnTo>
                  <a:pt x="17326" y="4464"/>
                </a:lnTo>
                <a:cubicBezTo>
                  <a:pt x="17410" y="4520"/>
                  <a:pt x="17466" y="4632"/>
                  <a:pt x="17521" y="4715"/>
                </a:cubicBezTo>
                <a:lnTo>
                  <a:pt x="17493" y="4743"/>
                </a:lnTo>
                <a:cubicBezTo>
                  <a:pt x="17633" y="4939"/>
                  <a:pt x="17772" y="5134"/>
                  <a:pt x="17912" y="5357"/>
                </a:cubicBezTo>
                <a:cubicBezTo>
                  <a:pt x="17940" y="5385"/>
                  <a:pt x="17968" y="5413"/>
                  <a:pt x="17996" y="5469"/>
                </a:cubicBezTo>
                <a:cubicBezTo>
                  <a:pt x="18024" y="5524"/>
                  <a:pt x="18079" y="5580"/>
                  <a:pt x="18107" y="5664"/>
                </a:cubicBezTo>
                <a:cubicBezTo>
                  <a:pt x="18135" y="5720"/>
                  <a:pt x="18163" y="5887"/>
                  <a:pt x="18191" y="5999"/>
                </a:cubicBezTo>
                <a:cubicBezTo>
                  <a:pt x="18219" y="6110"/>
                  <a:pt x="18247" y="6222"/>
                  <a:pt x="18247" y="6361"/>
                </a:cubicBezTo>
                <a:cubicBezTo>
                  <a:pt x="18330" y="6696"/>
                  <a:pt x="18330" y="7087"/>
                  <a:pt x="18247" y="7422"/>
                </a:cubicBezTo>
                <a:cubicBezTo>
                  <a:pt x="18191" y="7784"/>
                  <a:pt x="18107" y="8147"/>
                  <a:pt x="17996" y="8510"/>
                </a:cubicBezTo>
                <a:cubicBezTo>
                  <a:pt x="17940" y="8677"/>
                  <a:pt x="17912" y="8789"/>
                  <a:pt x="17884" y="8928"/>
                </a:cubicBezTo>
                <a:cubicBezTo>
                  <a:pt x="17800" y="9179"/>
                  <a:pt x="17689" y="9402"/>
                  <a:pt x="17549" y="9626"/>
                </a:cubicBezTo>
                <a:cubicBezTo>
                  <a:pt x="17521" y="9626"/>
                  <a:pt x="17605" y="9402"/>
                  <a:pt x="17549" y="9458"/>
                </a:cubicBezTo>
                <a:cubicBezTo>
                  <a:pt x="17605" y="9235"/>
                  <a:pt x="17689" y="8956"/>
                  <a:pt x="17772" y="8649"/>
                </a:cubicBezTo>
                <a:cubicBezTo>
                  <a:pt x="17884" y="8314"/>
                  <a:pt x="17968" y="7952"/>
                  <a:pt x="18051" y="7589"/>
                </a:cubicBezTo>
                <a:cubicBezTo>
                  <a:pt x="18135" y="7226"/>
                  <a:pt x="18163" y="6864"/>
                  <a:pt x="18135" y="6501"/>
                </a:cubicBezTo>
                <a:cubicBezTo>
                  <a:pt x="18107" y="6389"/>
                  <a:pt x="18107" y="6278"/>
                  <a:pt x="18051" y="6166"/>
                </a:cubicBezTo>
                <a:cubicBezTo>
                  <a:pt x="18051" y="6110"/>
                  <a:pt x="18024" y="6055"/>
                  <a:pt x="17996" y="5999"/>
                </a:cubicBezTo>
                <a:cubicBezTo>
                  <a:pt x="17996" y="6055"/>
                  <a:pt x="18024" y="6110"/>
                  <a:pt x="18024" y="6166"/>
                </a:cubicBezTo>
                <a:cubicBezTo>
                  <a:pt x="18163" y="6864"/>
                  <a:pt x="18107" y="7589"/>
                  <a:pt x="17856" y="8259"/>
                </a:cubicBezTo>
                <a:cubicBezTo>
                  <a:pt x="17717" y="8705"/>
                  <a:pt x="17549" y="9151"/>
                  <a:pt x="17382" y="9598"/>
                </a:cubicBezTo>
                <a:lnTo>
                  <a:pt x="17382" y="9598"/>
                </a:lnTo>
                <a:lnTo>
                  <a:pt x="17382" y="9709"/>
                </a:lnTo>
                <a:cubicBezTo>
                  <a:pt x="17354" y="9821"/>
                  <a:pt x="17298" y="9960"/>
                  <a:pt x="17270" y="10100"/>
                </a:cubicBezTo>
                <a:cubicBezTo>
                  <a:pt x="17214" y="10184"/>
                  <a:pt x="17242" y="10100"/>
                  <a:pt x="17242" y="10100"/>
                </a:cubicBezTo>
                <a:cubicBezTo>
                  <a:pt x="17214" y="10156"/>
                  <a:pt x="17187" y="10184"/>
                  <a:pt x="17159" y="10239"/>
                </a:cubicBezTo>
                <a:cubicBezTo>
                  <a:pt x="17131" y="10323"/>
                  <a:pt x="17214" y="10128"/>
                  <a:pt x="17242" y="10184"/>
                </a:cubicBezTo>
                <a:cubicBezTo>
                  <a:pt x="17103" y="10602"/>
                  <a:pt x="16935" y="11048"/>
                  <a:pt x="16740" y="11467"/>
                </a:cubicBezTo>
                <a:lnTo>
                  <a:pt x="16684" y="11467"/>
                </a:lnTo>
                <a:cubicBezTo>
                  <a:pt x="16657" y="11551"/>
                  <a:pt x="16712" y="11495"/>
                  <a:pt x="16684" y="11551"/>
                </a:cubicBezTo>
                <a:cubicBezTo>
                  <a:pt x="16601" y="11802"/>
                  <a:pt x="16489" y="12081"/>
                  <a:pt x="16350" y="12360"/>
                </a:cubicBezTo>
                <a:cubicBezTo>
                  <a:pt x="16154" y="12834"/>
                  <a:pt x="15903" y="13308"/>
                  <a:pt x="15652" y="13755"/>
                </a:cubicBezTo>
                <a:cubicBezTo>
                  <a:pt x="15373" y="14257"/>
                  <a:pt x="15038" y="14731"/>
                  <a:pt x="14676" y="15205"/>
                </a:cubicBezTo>
                <a:cubicBezTo>
                  <a:pt x="14536" y="15373"/>
                  <a:pt x="14397" y="15568"/>
                  <a:pt x="14257" y="15736"/>
                </a:cubicBezTo>
                <a:cubicBezTo>
                  <a:pt x="14062" y="15959"/>
                  <a:pt x="13839" y="16238"/>
                  <a:pt x="13643" y="16461"/>
                </a:cubicBezTo>
                <a:cubicBezTo>
                  <a:pt x="13420" y="16712"/>
                  <a:pt x="13253" y="16879"/>
                  <a:pt x="13085" y="17019"/>
                </a:cubicBezTo>
                <a:cubicBezTo>
                  <a:pt x="12583" y="17577"/>
                  <a:pt x="12053" y="18079"/>
                  <a:pt x="11495" y="18553"/>
                </a:cubicBezTo>
                <a:cubicBezTo>
                  <a:pt x="10993" y="19028"/>
                  <a:pt x="10407" y="19390"/>
                  <a:pt x="9765" y="19641"/>
                </a:cubicBezTo>
                <a:cubicBezTo>
                  <a:pt x="9514" y="19697"/>
                  <a:pt x="9263" y="19753"/>
                  <a:pt x="9012" y="19725"/>
                </a:cubicBezTo>
                <a:cubicBezTo>
                  <a:pt x="8761" y="19837"/>
                  <a:pt x="8482" y="19893"/>
                  <a:pt x="8203" y="19948"/>
                </a:cubicBezTo>
                <a:lnTo>
                  <a:pt x="7980" y="19948"/>
                </a:lnTo>
                <a:cubicBezTo>
                  <a:pt x="7589" y="20004"/>
                  <a:pt x="7171" y="19976"/>
                  <a:pt x="6780" y="19893"/>
                </a:cubicBezTo>
                <a:cubicBezTo>
                  <a:pt x="6445" y="19837"/>
                  <a:pt x="6083" y="19725"/>
                  <a:pt x="5748" y="19586"/>
                </a:cubicBezTo>
                <a:cubicBezTo>
                  <a:pt x="5357" y="19390"/>
                  <a:pt x="4967" y="19139"/>
                  <a:pt x="4632" y="18860"/>
                </a:cubicBezTo>
                <a:cubicBezTo>
                  <a:pt x="4548" y="18804"/>
                  <a:pt x="4493" y="18749"/>
                  <a:pt x="4437" y="18693"/>
                </a:cubicBezTo>
                <a:cubicBezTo>
                  <a:pt x="4409" y="18665"/>
                  <a:pt x="4381" y="18637"/>
                  <a:pt x="4353" y="18609"/>
                </a:cubicBezTo>
                <a:cubicBezTo>
                  <a:pt x="4186" y="18470"/>
                  <a:pt x="4018" y="18302"/>
                  <a:pt x="3879" y="18135"/>
                </a:cubicBezTo>
                <a:lnTo>
                  <a:pt x="3851" y="18107"/>
                </a:lnTo>
                <a:lnTo>
                  <a:pt x="3823" y="18051"/>
                </a:lnTo>
                <a:lnTo>
                  <a:pt x="3823" y="18051"/>
                </a:lnTo>
                <a:lnTo>
                  <a:pt x="3851" y="18107"/>
                </a:lnTo>
                <a:lnTo>
                  <a:pt x="3795" y="18023"/>
                </a:lnTo>
                <a:lnTo>
                  <a:pt x="3795" y="18023"/>
                </a:lnTo>
                <a:lnTo>
                  <a:pt x="3795" y="18079"/>
                </a:lnTo>
                <a:cubicBezTo>
                  <a:pt x="3572" y="17772"/>
                  <a:pt x="3321" y="17493"/>
                  <a:pt x="3070" y="17214"/>
                </a:cubicBezTo>
                <a:cubicBezTo>
                  <a:pt x="3042" y="17186"/>
                  <a:pt x="2958" y="17103"/>
                  <a:pt x="2986" y="17103"/>
                </a:cubicBezTo>
                <a:cubicBezTo>
                  <a:pt x="2930" y="17047"/>
                  <a:pt x="2958" y="17103"/>
                  <a:pt x="2930" y="17047"/>
                </a:cubicBezTo>
                <a:cubicBezTo>
                  <a:pt x="2735" y="16824"/>
                  <a:pt x="2595" y="16600"/>
                  <a:pt x="2456" y="16349"/>
                </a:cubicBezTo>
                <a:cubicBezTo>
                  <a:pt x="2177" y="15931"/>
                  <a:pt x="1926" y="15484"/>
                  <a:pt x="1758" y="15038"/>
                </a:cubicBezTo>
                <a:cubicBezTo>
                  <a:pt x="1730" y="14926"/>
                  <a:pt x="1675" y="14815"/>
                  <a:pt x="1647" y="14703"/>
                </a:cubicBezTo>
                <a:cubicBezTo>
                  <a:pt x="1647" y="14647"/>
                  <a:pt x="1591" y="14564"/>
                  <a:pt x="1591" y="14508"/>
                </a:cubicBezTo>
                <a:cubicBezTo>
                  <a:pt x="1312" y="13950"/>
                  <a:pt x="1061" y="13392"/>
                  <a:pt x="838" y="12834"/>
                </a:cubicBezTo>
                <a:lnTo>
                  <a:pt x="838" y="12834"/>
                </a:lnTo>
                <a:lnTo>
                  <a:pt x="810" y="12722"/>
                </a:lnTo>
                <a:cubicBezTo>
                  <a:pt x="726" y="12583"/>
                  <a:pt x="642" y="12471"/>
                  <a:pt x="559" y="12332"/>
                </a:cubicBezTo>
                <a:cubicBezTo>
                  <a:pt x="475" y="12192"/>
                  <a:pt x="391" y="12053"/>
                  <a:pt x="308" y="11913"/>
                </a:cubicBezTo>
                <a:cubicBezTo>
                  <a:pt x="308" y="11858"/>
                  <a:pt x="308" y="11830"/>
                  <a:pt x="280" y="11802"/>
                </a:cubicBezTo>
                <a:cubicBezTo>
                  <a:pt x="168" y="11551"/>
                  <a:pt x="112" y="11300"/>
                  <a:pt x="57" y="11021"/>
                </a:cubicBezTo>
                <a:cubicBezTo>
                  <a:pt x="29" y="10742"/>
                  <a:pt x="1" y="10435"/>
                  <a:pt x="1" y="10128"/>
                </a:cubicBezTo>
                <a:cubicBezTo>
                  <a:pt x="1" y="10100"/>
                  <a:pt x="29" y="10072"/>
                  <a:pt x="29" y="10044"/>
                </a:cubicBezTo>
                <a:cubicBezTo>
                  <a:pt x="29" y="9988"/>
                  <a:pt x="29" y="9905"/>
                  <a:pt x="29" y="9849"/>
                </a:cubicBezTo>
                <a:cubicBezTo>
                  <a:pt x="57" y="9737"/>
                  <a:pt x="84" y="9486"/>
                  <a:pt x="140" y="9486"/>
                </a:cubicBezTo>
                <a:cubicBezTo>
                  <a:pt x="140" y="9430"/>
                  <a:pt x="168" y="9402"/>
                  <a:pt x="168" y="9347"/>
                </a:cubicBezTo>
                <a:lnTo>
                  <a:pt x="252" y="9319"/>
                </a:lnTo>
                <a:cubicBezTo>
                  <a:pt x="252" y="9068"/>
                  <a:pt x="280" y="8844"/>
                  <a:pt x="336" y="8649"/>
                </a:cubicBezTo>
                <a:cubicBezTo>
                  <a:pt x="363" y="8398"/>
                  <a:pt x="419" y="8147"/>
                  <a:pt x="503" y="7924"/>
                </a:cubicBezTo>
                <a:cubicBezTo>
                  <a:pt x="503" y="7812"/>
                  <a:pt x="503" y="7729"/>
                  <a:pt x="475" y="7645"/>
                </a:cubicBezTo>
                <a:cubicBezTo>
                  <a:pt x="503" y="7422"/>
                  <a:pt x="531" y="7198"/>
                  <a:pt x="587" y="6975"/>
                </a:cubicBezTo>
                <a:cubicBezTo>
                  <a:pt x="642" y="6864"/>
                  <a:pt x="670" y="6752"/>
                  <a:pt x="726" y="6640"/>
                </a:cubicBezTo>
                <a:cubicBezTo>
                  <a:pt x="838" y="6417"/>
                  <a:pt x="949" y="6222"/>
                  <a:pt x="1061" y="6027"/>
                </a:cubicBezTo>
                <a:cubicBezTo>
                  <a:pt x="1173" y="5831"/>
                  <a:pt x="1256" y="5803"/>
                  <a:pt x="1396" y="5636"/>
                </a:cubicBezTo>
                <a:cubicBezTo>
                  <a:pt x="1396" y="5497"/>
                  <a:pt x="1396" y="5357"/>
                  <a:pt x="1396" y="5218"/>
                </a:cubicBezTo>
                <a:cubicBezTo>
                  <a:pt x="1507" y="4966"/>
                  <a:pt x="1619" y="4743"/>
                  <a:pt x="1758" y="4520"/>
                </a:cubicBezTo>
                <a:cubicBezTo>
                  <a:pt x="1870" y="4409"/>
                  <a:pt x="1982" y="4213"/>
                  <a:pt x="2093" y="4102"/>
                </a:cubicBezTo>
                <a:cubicBezTo>
                  <a:pt x="2205" y="3851"/>
                  <a:pt x="2372" y="3599"/>
                  <a:pt x="2540" y="3404"/>
                </a:cubicBezTo>
                <a:cubicBezTo>
                  <a:pt x="2595" y="3125"/>
                  <a:pt x="2707" y="2902"/>
                  <a:pt x="2874" y="2707"/>
                </a:cubicBezTo>
                <a:cubicBezTo>
                  <a:pt x="3014" y="2595"/>
                  <a:pt x="3209" y="2344"/>
                  <a:pt x="3349" y="2204"/>
                </a:cubicBezTo>
                <a:cubicBezTo>
                  <a:pt x="3488" y="2065"/>
                  <a:pt x="3628" y="1953"/>
                  <a:pt x="3767" y="1842"/>
                </a:cubicBezTo>
                <a:cubicBezTo>
                  <a:pt x="4074" y="1423"/>
                  <a:pt x="4465" y="1089"/>
                  <a:pt x="4939" y="837"/>
                </a:cubicBezTo>
                <a:cubicBezTo>
                  <a:pt x="4995" y="810"/>
                  <a:pt x="4967" y="837"/>
                  <a:pt x="5023" y="810"/>
                </a:cubicBezTo>
                <a:cubicBezTo>
                  <a:pt x="5218" y="726"/>
                  <a:pt x="5134" y="726"/>
                  <a:pt x="5329" y="614"/>
                </a:cubicBezTo>
                <a:cubicBezTo>
                  <a:pt x="5469" y="475"/>
                  <a:pt x="5664" y="391"/>
                  <a:pt x="5832" y="335"/>
                </a:cubicBezTo>
                <a:cubicBezTo>
                  <a:pt x="6139" y="224"/>
                  <a:pt x="6418" y="168"/>
                  <a:pt x="6724" y="140"/>
                </a:cubicBezTo>
                <a:cubicBezTo>
                  <a:pt x="6836" y="140"/>
                  <a:pt x="6836" y="112"/>
                  <a:pt x="6836" y="84"/>
                </a:cubicBezTo>
                <a:cubicBezTo>
                  <a:pt x="7059" y="28"/>
                  <a:pt x="7282" y="0"/>
                  <a:pt x="7478" y="0"/>
                </a:cubicBezTo>
                <a:cubicBezTo>
                  <a:pt x="7840" y="28"/>
                  <a:pt x="8175" y="112"/>
                  <a:pt x="8510" y="224"/>
                </a:cubicBezTo>
                <a:cubicBezTo>
                  <a:pt x="8622" y="279"/>
                  <a:pt x="8705" y="335"/>
                  <a:pt x="8817" y="391"/>
                </a:cubicBezTo>
                <a:close/>
                <a:moveTo>
                  <a:pt x="14062" y="7729"/>
                </a:moveTo>
                <a:cubicBezTo>
                  <a:pt x="14062" y="7756"/>
                  <a:pt x="14118" y="7673"/>
                  <a:pt x="14090" y="7673"/>
                </a:cubicBezTo>
                <a:cubicBezTo>
                  <a:pt x="14062" y="7673"/>
                  <a:pt x="14062" y="7701"/>
                  <a:pt x="14062" y="7729"/>
                </a:cubicBezTo>
                <a:close/>
                <a:moveTo>
                  <a:pt x="13978" y="7840"/>
                </a:moveTo>
                <a:cubicBezTo>
                  <a:pt x="13978" y="7840"/>
                  <a:pt x="14034" y="7784"/>
                  <a:pt x="14034" y="7756"/>
                </a:cubicBezTo>
                <a:cubicBezTo>
                  <a:pt x="14034" y="7756"/>
                  <a:pt x="14006" y="7784"/>
                  <a:pt x="14006" y="7840"/>
                </a:cubicBezTo>
                <a:close/>
                <a:moveTo>
                  <a:pt x="11244" y="5887"/>
                </a:moveTo>
                <a:cubicBezTo>
                  <a:pt x="11244" y="5887"/>
                  <a:pt x="11216" y="5915"/>
                  <a:pt x="11216" y="5915"/>
                </a:cubicBezTo>
                <a:cubicBezTo>
                  <a:pt x="11216" y="5943"/>
                  <a:pt x="11272" y="5971"/>
                  <a:pt x="11272" y="5971"/>
                </a:cubicBezTo>
                <a:cubicBezTo>
                  <a:pt x="11356" y="5999"/>
                  <a:pt x="11467" y="6027"/>
                  <a:pt x="11551" y="5999"/>
                </a:cubicBezTo>
                <a:close/>
                <a:moveTo>
                  <a:pt x="7506" y="16182"/>
                </a:moveTo>
                <a:close/>
                <a:moveTo>
                  <a:pt x="7534" y="16182"/>
                </a:moveTo>
                <a:cubicBezTo>
                  <a:pt x="7785" y="16210"/>
                  <a:pt x="8036" y="16154"/>
                  <a:pt x="8231" y="16042"/>
                </a:cubicBezTo>
                <a:cubicBezTo>
                  <a:pt x="8733" y="15763"/>
                  <a:pt x="9152" y="15429"/>
                  <a:pt x="9514" y="15038"/>
                </a:cubicBezTo>
                <a:cubicBezTo>
                  <a:pt x="10407" y="14145"/>
                  <a:pt x="11188" y="13197"/>
                  <a:pt x="11886" y="12192"/>
                </a:cubicBezTo>
                <a:lnTo>
                  <a:pt x="11858" y="12220"/>
                </a:lnTo>
                <a:cubicBezTo>
                  <a:pt x="11663" y="12416"/>
                  <a:pt x="11384" y="12834"/>
                  <a:pt x="11132" y="13141"/>
                </a:cubicBezTo>
                <a:cubicBezTo>
                  <a:pt x="10937" y="13364"/>
                  <a:pt x="10686" y="13643"/>
                  <a:pt x="10463" y="13894"/>
                </a:cubicBezTo>
                <a:cubicBezTo>
                  <a:pt x="10100" y="14257"/>
                  <a:pt x="9765" y="14620"/>
                  <a:pt x="9347" y="15010"/>
                </a:cubicBezTo>
                <a:cubicBezTo>
                  <a:pt x="9152" y="15205"/>
                  <a:pt x="8956" y="15401"/>
                  <a:pt x="8761" y="15596"/>
                </a:cubicBezTo>
                <a:cubicBezTo>
                  <a:pt x="8566" y="15763"/>
                  <a:pt x="8343" y="15931"/>
                  <a:pt x="8119" y="16042"/>
                </a:cubicBezTo>
                <a:cubicBezTo>
                  <a:pt x="8119" y="16042"/>
                  <a:pt x="8147" y="16042"/>
                  <a:pt x="8119" y="16042"/>
                </a:cubicBezTo>
                <a:cubicBezTo>
                  <a:pt x="8119" y="16070"/>
                  <a:pt x="8147" y="16042"/>
                  <a:pt x="8091" y="16070"/>
                </a:cubicBezTo>
                <a:cubicBezTo>
                  <a:pt x="8008" y="16126"/>
                  <a:pt x="7868" y="16182"/>
                  <a:pt x="7757" y="16182"/>
                </a:cubicBezTo>
                <a:cubicBezTo>
                  <a:pt x="7701" y="16210"/>
                  <a:pt x="7617" y="16210"/>
                  <a:pt x="7561" y="16182"/>
                </a:cubicBezTo>
                <a:close/>
                <a:moveTo>
                  <a:pt x="8064" y="16042"/>
                </a:moveTo>
                <a:cubicBezTo>
                  <a:pt x="8036" y="16042"/>
                  <a:pt x="8119" y="15987"/>
                  <a:pt x="8064" y="16015"/>
                </a:cubicBezTo>
                <a:cubicBezTo>
                  <a:pt x="8064" y="16042"/>
                  <a:pt x="8008" y="16070"/>
                  <a:pt x="8064" y="16042"/>
                </a:cubicBezTo>
                <a:close/>
                <a:moveTo>
                  <a:pt x="8622" y="15624"/>
                </a:moveTo>
                <a:lnTo>
                  <a:pt x="8622" y="15624"/>
                </a:lnTo>
                <a:cubicBezTo>
                  <a:pt x="8622" y="15624"/>
                  <a:pt x="8594" y="15624"/>
                  <a:pt x="8594" y="15652"/>
                </a:cubicBezTo>
                <a:cubicBezTo>
                  <a:pt x="8566" y="15652"/>
                  <a:pt x="8594" y="15652"/>
                  <a:pt x="8622" y="15652"/>
                </a:cubicBezTo>
                <a:close/>
                <a:moveTo>
                  <a:pt x="11272" y="12834"/>
                </a:moveTo>
                <a:cubicBezTo>
                  <a:pt x="11160" y="12946"/>
                  <a:pt x="11272" y="12890"/>
                  <a:pt x="11272" y="12834"/>
                </a:cubicBezTo>
                <a:close/>
                <a:moveTo>
                  <a:pt x="13783" y="8705"/>
                </a:moveTo>
                <a:lnTo>
                  <a:pt x="13783" y="8705"/>
                </a:lnTo>
                <a:cubicBezTo>
                  <a:pt x="13755" y="8733"/>
                  <a:pt x="13755" y="8761"/>
                  <a:pt x="13755" y="8761"/>
                </a:cubicBezTo>
                <a:cubicBezTo>
                  <a:pt x="13755" y="8761"/>
                  <a:pt x="13755" y="8733"/>
                  <a:pt x="13783" y="8733"/>
                </a:cubicBezTo>
                <a:close/>
                <a:moveTo>
                  <a:pt x="11997" y="6278"/>
                </a:moveTo>
                <a:cubicBezTo>
                  <a:pt x="11997" y="6278"/>
                  <a:pt x="11997" y="6250"/>
                  <a:pt x="11969" y="6222"/>
                </a:cubicBezTo>
                <a:cubicBezTo>
                  <a:pt x="11942" y="6222"/>
                  <a:pt x="11942" y="6278"/>
                  <a:pt x="11997" y="6306"/>
                </a:cubicBezTo>
                <a:close/>
                <a:moveTo>
                  <a:pt x="11830" y="6222"/>
                </a:moveTo>
                <a:cubicBezTo>
                  <a:pt x="11858" y="6250"/>
                  <a:pt x="11886" y="6278"/>
                  <a:pt x="11942" y="6278"/>
                </a:cubicBezTo>
                <a:cubicBezTo>
                  <a:pt x="11969" y="6306"/>
                  <a:pt x="11858" y="6250"/>
                  <a:pt x="11830" y="6278"/>
                </a:cubicBezTo>
                <a:close/>
                <a:moveTo>
                  <a:pt x="11746" y="6222"/>
                </a:moveTo>
                <a:cubicBezTo>
                  <a:pt x="11746" y="6250"/>
                  <a:pt x="11774" y="6250"/>
                  <a:pt x="11802" y="6250"/>
                </a:cubicBezTo>
                <a:cubicBezTo>
                  <a:pt x="11802" y="6250"/>
                  <a:pt x="11802" y="6222"/>
                  <a:pt x="11746" y="6222"/>
                </a:cubicBezTo>
                <a:cubicBezTo>
                  <a:pt x="11718" y="6194"/>
                  <a:pt x="11746" y="6278"/>
                  <a:pt x="11746" y="6278"/>
                </a:cubicBezTo>
                <a:close/>
                <a:moveTo>
                  <a:pt x="363" y="11885"/>
                </a:moveTo>
                <a:lnTo>
                  <a:pt x="363" y="11774"/>
                </a:lnTo>
                <a:lnTo>
                  <a:pt x="336" y="11774"/>
                </a:lnTo>
                <a:cubicBezTo>
                  <a:pt x="308" y="11746"/>
                  <a:pt x="336" y="11830"/>
                  <a:pt x="363" y="11885"/>
                </a:cubicBezTo>
                <a:close/>
                <a:moveTo>
                  <a:pt x="447" y="12081"/>
                </a:moveTo>
                <a:cubicBezTo>
                  <a:pt x="475" y="12109"/>
                  <a:pt x="447" y="11913"/>
                  <a:pt x="419" y="11885"/>
                </a:cubicBezTo>
                <a:cubicBezTo>
                  <a:pt x="419" y="11969"/>
                  <a:pt x="419" y="12025"/>
                  <a:pt x="447" y="12109"/>
                </a:cubicBezTo>
                <a:close/>
                <a:moveTo>
                  <a:pt x="503" y="12164"/>
                </a:moveTo>
                <a:lnTo>
                  <a:pt x="503" y="12081"/>
                </a:lnTo>
                <a:cubicBezTo>
                  <a:pt x="503" y="12025"/>
                  <a:pt x="475" y="12109"/>
                  <a:pt x="503" y="12164"/>
                </a:cubicBezTo>
                <a:close/>
                <a:moveTo>
                  <a:pt x="419" y="11272"/>
                </a:moveTo>
                <a:cubicBezTo>
                  <a:pt x="363" y="11104"/>
                  <a:pt x="336" y="10909"/>
                  <a:pt x="308" y="10714"/>
                </a:cubicBezTo>
                <a:cubicBezTo>
                  <a:pt x="308" y="10714"/>
                  <a:pt x="280" y="10714"/>
                  <a:pt x="280" y="10714"/>
                </a:cubicBezTo>
                <a:cubicBezTo>
                  <a:pt x="280" y="10742"/>
                  <a:pt x="280" y="10825"/>
                  <a:pt x="252" y="10825"/>
                </a:cubicBezTo>
                <a:cubicBezTo>
                  <a:pt x="280" y="10965"/>
                  <a:pt x="336" y="11132"/>
                  <a:pt x="419" y="11272"/>
                </a:cubicBezTo>
                <a:close/>
                <a:moveTo>
                  <a:pt x="3293" y="17130"/>
                </a:moveTo>
                <a:cubicBezTo>
                  <a:pt x="2986" y="16740"/>
                  <a:pt x="2707" y="16349"/>
                  <a:pt x="2428" y="15931"/>
                </a:cubicBezTo>
                <a:cubicBezTo>
                  <a:pt x="2456" y="16015"/>
                  <a:pt x="2512" y="16098"/>
                  <a:pt x="2540" y="16154"/>
                </a:cubicBezTo>
                <a:cubicBezTo>
                  <a:pt x="2623" y="16294"/>
                  <a:pt x="2651" y="16349"/>
                  <a:pt x="2707" y="16433"/>
                </a:cubicBezTo>
                <a:cubicBezTo>
                  <a:pt x="2874" y="16684"/>
                  <a:pt x="3070" y="16907"/>
                  <a:pt x="3293" y="17130"/>
                </a:cubicBezTo>
                <a:close/>
                <a:moveTo>
                  <a:pt x="3014" y="16907"/>
                </a:moveTo>
                <a:cubicBezTo>
                  <a:pt x="3042" y="16907"/>
                  <a:pt x="2958" y="16796"/>
                  <a:pt x="2930" y="16824"/>
                </a:cubicBezTo>
                <a:cubicBezTo>
                  <a:pt x="2958" y="16852"/>
                  <a:pt x="2986" y="16879"/>
                  <a:pt x="3014" y="16907"/>
                </a:cubicBezTo>
                <a:close/>
                <a:moveTo>
                  <a:pt x="3125" y="17103"/>
                </a:moveTo>
                <a:cubicBezTo>
                  <a:pt x="3125" y="17103"/>
                  <a:pt x="3070" y="17047"/>
                  <a:pt x="3042" y="17019"/>
                </a:cubicBezTo>
                <a:cubicBezTo>
                  <a:pt x="3014" y="16991"/>
                  <a:pt x="3070" y="17075"/>
                  <a:pt x="3125" y="17103"/>
                </a:cubicBezTo>
                <a:close/>
                <a:moveTo>
                  <a:pt x="4325" y="18330"/>
                </a:moveTo>
                <a:lnTo>
                  <a:pt x="4241" y="18219"/>
                </a:lnTo>
                <a:lnTo>
                  <a:pt x="4241" y="18246"/>
                </a:lnTo>
                <a:close/>
                <a:moveTo>
                  <a:pt x="11607" y="18302"/>
                </a:moveTo>
                <a:cubicBezTo>
                  <a:pt x="11774" y="18163"/>
                  <a:pt x="11607" y="18219"/>
                  <a:pt x="11607" y="18302"/>
                </a:cubicBezTo>
                <a:close/>
                <a:moveTo>
                  <a:pt x="15847" y="13141"/>
                </a:moveTo>
                <a:cubicBezTo>
                  <a:pt x="15847" y="13141"/>
                  <a:pt x="15820" y="13169"/>
                  <a:pt x="15792" y="13225"/>
                </a:cubicBezTo>
                <a:cubicBezTo>
                  <a:pt x="15736" y="13280"/>
                  <a:pt x="15792" y="13253"/>
                  <a:pt x="15792" y="13225"/>
                </a:cubicBezTo>
                <a:cubicBezTo>
                  <a:pt x="15820" y="13169"/>
                  <a:pt x="15820" y="13169"/>
                  <a:pt x="15847" y="13141"/>
                </a:cubicBezTo>
                <a:close/>
                <a:moveTo>
                  <a:pt x="16322" y="12109"/>
                </a:moveTo>
                <a:cubicBezTo>
                  <a:pt x="16350" y="12053"/>
                  <a:pt x="16294" y="12220"/>
                  <a:pt x="16350" y="12109"/>
                </a:cubicBezTo>
                <a:cubicBezTo>
                  <a:pt x="16350" y="12109"/>
                  <a:pt x="16378" y="12025"/>
                  <a:pt x="16322" y="12109"/>
                </a:cubicBezTo>
                <a:close/>
                <a:moveTo>
                  <a:pt x="16629" y="11300"/>
                </a:moveTo>
                <a:cubicBezTo>
                  <a:pt x="15485" y="13643"/>
                  <a:pt x="13950" y="15791"/>
                  <a:pt x="12109" y="17633"/>
                </a:cubicBezTo>
                <a:cubicBezTo>
                  <a:pt x="11579" y="18191"/>
                  <a:pt x="10965" y="18693"/>
                  <a:pt x="10296" y="19111"/>
                </a:cubicBezTo>
                <a:lnTo>
                  <a:pt x="10351" y="19111"/>
                </a:lnTo>
                <a:cubicBezTo>
                  <a:pt x="10630" y="18972"/>
                  <a:pt x="10881" y="18777"/>
                  <a:pt x="11132" y="18609"/>
                </a:cubicBezTo>
                <a:cubicBezTo>
                  <a:pt x="11411" y="18386"/>
                  <a:pt x="11690" y="18135"/>
                  <a:pt x="11942" y="17912"/>
                </a:cubicBezTo>
                <a:cubicBezTo>
                  <a:pt x="12304" y="17549"/>
                  <a:pt x="12751" y="17103"/>
                  <a:pt x="13141" y="16684"/>
                </a:cubicBezTo>
                <a:cubicBezTo>
                  <a:pt x="13755" y="16042"/>
                  <a:pt x="14313" y="15345"/>
                  <a:pt x="14843" y="14592"/>
                </a:cubicBezTo>
                <a:cubicBezTo>
                  <a:pt x="15373" y="13838"/>
                  <a:pt x="15847" y="13001"/>
                  <a:pt x="16238" y="12164"/>
                </a:cubicBezTo>
                <a:cubicBezTo>
                  <a:pt x="16238" y="12164"/>
                  <a:pt x="16238" y="12192"/>
                  <a:pt x="16238" y="12164"/>
                </a:cubicBezTo>
                <a:cubicBezTo>
                  <a:pt x="16294" y="12053"/>
                  <a:pt x="16210" y="12192"/>
                  <a:pt x="16238" y="12109"/>
                </a:cubicBezTo>
                <a:cubicBezTo>
                  <a:pt x="16378" y="11885"/>
                  <a:pt x="16517" y="11606"/>
                  <a:pt x="16657" y="11327"/>
                </a:cubicBezTo>
                <a:close/>
                <a:moveTo>
                  <a:pt x="14341" y="7115"/>
                </a:moveTo>
                <a:lnTo>
                  <a:pt x="14341" y="7115"/>
                </a:lnTo>
                <a:lnTo>
                  <a:pt x="14341" y="7115"/>
                </a:lnTo>
                <a:lnTo>
                  <a:pt x="14257" y="7254"/>
                </a:lnTo>
                <a:cubicBezTo>
                  <a:pt x="14257" y="7310"/>
                  <a:pt x="14229" y="7366"/>
                  <a:pt x="14201" y="7422"/>
                </a:cubicBezTo>
                <a:cubicBezTo>
                  <a:pt x="14118" y="7589"/>
                  <a:pt x="14090" y="7756"/>
                  <a:pt x="14062" y="7924"/>
                </a:cubicBezTo>
                <a:cubicBezTo>
                  <a:pt x="14173" y="7673"/>
                  <a:pt x="14257" y="7422"/>
                  <a:pt x="14341" y="7171"/>
                </a:cubicBezTo>
                <a:cubicBezTo>
                  <a:pt x="14341" y="7143"/>
                  <a:pt x="14341" y="7143"/>
                  <a:pt x="14341" y="7115"/>
                </a:cubicBezTo>
                <a:close/>
              </a:path>
            </a:pathLst>
          </a:custGeom>
          <a:solidFill>
            <a:schemeClr val="accent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4" name="Google Shape;494;p25"/>
          <p:cNvSpPr/>
          <p:nvPr/>
        </p:nvSpPr>
        <p:spPr>
          <a:xfrm>
            <a:off x="11434065" y="6392778"/>
            <a:ext cx="380396" cy="362355"/>
          </a:xfrm>
          <a:custGeom>
            <a:avLst/>
            <a:gdLst/>
            <a:ahLst/>
            <a:cxnLst/>
            <a:rect l="l" t="t" r="r" b="b"/>
            <a:pathLst>
              <a:path w="12946" h="12332" extrusionOk="0">
                <a:moveTo>
                  <a:pt x="12917" y="9486"/>
                </a:moveTo>
                <a:cubicBezTo>
                  <a:pt x="12917" y="9598"/>
                  <a:pt x="12862" y="9681"/>
                  <a:pt x="12862" y="9821"/>
                </a:cubicBezTo>
                <a:lnTo>
                  <a:pt x="12750" y="10044"/>
                </a:lnTo>
                <a:cubicBezTo>
                  <a:pt x="12722" y="10016"/>
                  <a:pt x="12666" y="10156"/>
                  <a:pt x="12666" y="9960"/>
                </a:cubicBezTo>
                <a:cubicBezTo>
                  <a:pt x="12666" y="10016"/>
                  <a:pt x="12666" y="10072"/>
                  <a:pt x="12638" y="10100"/>
                </a:cubicBezTo>
                <a:cubicBezTo>
                  <a:pt x="12499" y="10100"/>
                  <a:pt x="12387" y="10072"/>
                  <a:pt x="12276" y="10044"/>
                </a:cubicBezTo>
                <a:cubicBezTo>
                  <a:pt x="12248" y="10044"/>
                  <a:pt x="12192" y="10072"/>
                  <a:pt x="12136" y="10044"/>
                </a:cubicBezTo>
                <a:cubicBezTo>
                  <a:pt x="12108" y="10183"/>
                  <a:pt x="12052" y="10295"/>
                  <a:pt x="11997" y="10407"/>
                </a:cubicBezTo>
                <a:cubicBezTo>
                  <a:pt x="11997" y="10407"/>
                  <a:pt x="11997" y="10435"/>
                  <a:pt x="11997" y="10435"/>
                </a:cubicBezTo>
                <a:cubicBezTo>
                  <a:pt x="11997" y="10546"/>
                  <a:pt x="11969" y="10658"/>
                  <a:pt x="11913" y="10769"/>
                </a:cubicBezTo>
                <a:cubicBezTo>
                  <a:pt x="11885" y="10853"/>
                  <a:pt x="11857" y="10937"/>
                  <a:pt x="11829" y="10993"/>
                </a:cubicBezTo>
                <a:cubicBezTo>
                  <a:pt x="11773" y="11104"/>
                  <a:pt x="11718" y="11188"/>
                  <a:pt x="11634" y="11272"/>
                </a:cubicBezTo>
                <a:cubicBezTo>
                  <a:pt x="11634" y="11299"/>
                  <a:pt x="11606" y="11355"/>
                  <a:pt x="11578" y="11383"/>
                </a:cubicBezTo>
                <a:cubicBezTo>
                  <a:pt x="11467" y="11495"/>
                  <a:pt x="11411" y="11578"/>
                  <a:pt x="11299" y="11662"/>
                </a:cubicBezTo>
                <a:cubicBezTo>
                  <a:pt x="11132" y="11774"/>
                  <a:pt x="10964" y="11885"/>
                  <a:pt x="10769" y="11969"/>
                </a:cubicBezTo>
                <a:cubicBezTo>
                  <a:pt x="10713" y="11969"/>
                  <a:pt x="10574" y="12025"/>
                  <a:pt x="10490" y="12025"/>
                </a:cubicBezTo>
                <a:cubicBezTo>
                  <a:pt x="10406" y="12025"/>
                  <a:pt x="10323" y="12025"/>
                  <a:pt x="10239" y="12025"/>
                </a:cubicBezTo>
                <a:cubicBezTo>
                  <a:pt x="10211" y="12025"/>
                  <a:pt x="10155" y="12025"/>
                  <a:pt x="10155" y="12025"/>
                </a:cubicBezTo>
                <a:cubicBezTo>
                  <a:pt x="10072" y="12025"/>
                  <a:pt x="10016" y="12025"/>
                  <a:pt x="9960" y="11997"/>
                </a:cubicBezTo>
                <a:cubicBezTo>
                  <a:pt x="9848" y="11969"/>
                  <a:pt x="9709" y="11941"/>
                  <a:pt x="9681" y="11885"/>
                </a:cubicBezTo>
                <a:cubicBezTo>
                  <a:pt x="9542" y="11857"/>
                  <a:pt x="9402" y="11802"/>
                  <a:pt x="9263" y="11802"/>
                </a:cubicBezTo>
                <a:lnTo>
                  <a:pt x="9151" y="11802"/>
                </a:lnTo>
                <a:cubicBezTo>
                  <a:pt x="8984" y="11857"/>
                  <a:pt x="8816" y="11913"/>
                  <a:pt x="8649" y="11997"/>
                </a:cubicBezTo>
                <a:cubicBezTo>
                  <a:pt x="8565" y="12053"/>
                  <a:pt x="8453" y="12081"/>
                  <a:pt x="8370" y="12109"/>
                </a:cubicBezTo>
                <a:cubicBezTo>
                  <a:pt x="8342" y="12136"/>
                  <a:pt x="8314" y="12164"/>
                  <a:pt x="8314" y="12192"/>
                </a:cubicBezTo>
                <a:cubicBezTo>
                  <a:pt x="8035" y="12304"/>
                  <a:pt x="7728" y="12332"/>
                  <a:pt x="7421" y="12276"/>
                </a:cubicBezTo>
                <a:lnTo>
                  <a:pt x="7338" y="12276"/>
                </a:lnTo>
                <a:cubicBezTo>
                  <a:pt x="7226" y="12276"/>
                  <a:pt x="7114" y="12276"/>
                  <a:pt x="7031" y="12304"/>
                </a:cubicBezTo>
                <a:cubicBezTo>
                  <a:pt x="6780" y="12304"/>
                  <a:pt x="6612" y="12304"/>
                  <a:pt x="6333" y="12276"/>
                </a:cubicBezTo>
                <a:cubicBezTo>
                  <a:pt x="6026" y="12248"/>
                  <a:pt x="5664" y="12164"/>
                  <a:pt x="5329" y="12109"/>
                </a:cubicBezTo>
                <a:cubicBezTo>
                  <a:pt x="5050" y="12081"/>
                  <a:pt x="4771" y="12025"/>
                  <a:pt x="4492" y="11941"/>
                </a:cubicBezTo>
                <a:cubicBezTo>
                  <a:pt x="4297" y="11913"/>
                  <a:pt x="4101" y="11857"/>
                  <a:pt x="3906" y="11802"/>
                </a:cubicBezTo>
                <a:cubicBezTo>
                  <a:pt x="3739" y="11746"/>
                  <a:pt x="3543" y="11662"/>
                  <a:pt x="3376" y="11551"/>
                </a:cubicBezTo>
                <a:cubicBezTo>
                  <a:pt x="3264" y="11495"/>
                  <a:pt x="3181" y="11411"/>
                  <a:pt x="3125" y="11327"/>
                </a:cubicBezTo>
                <a:cubicBezTo>
                  <a:pt x="2120" y="10937"/>
                  <a:pt x="1256" y="10211"/>
                  <a:pt x="670" y="9319"/>
                </a:cubicBezTo>
                <a:cubicBezTo>
                  <a:pt x="112" y="8286"/>
                  <a:pt x="0" y="7059"/>
                  <a:pt x="363" y="5943"/>
                </a:cubicBezTo>
                <a:cubicBezTo>
                  <a:pt x="391" y="5859"/>
                  <a:pt x="419" y="5775"/>
                  <a:pt x="446" y="5692"/>
                </a:cubicBezTo>
                <a:cubicBezTo>
                  <a:pt x="530" y="5413"/>
                  <a:pt x="642" y="5134"/>
                  <a:pt x="781" y="4855"/>
                </a:cubicBezTo>
                <a:lnTo>
                  <a:pt x="781" y="4855"/>
                </a:lnTo>
                <a:lnTo>
                  <a:pt x="781" y="4855"/>
                </a:lnTo>
                <a:cubicBezTo>
                  <a:pt x="1200" y="4157"/>
                  <a:pt x="1674" y="3488"/>
                  <a:pt x="2232" y="2930"/>
                </a:cubicBezTo>
                <a:cubicBezTo>
                  <a:pt x="2260" y="2874"/>
                  <a:pt x="2288" y="2818"/>
                  <a:pt x="2316" y="2790"/>
                </a:cubicBezTo>
                <a:cubicBezTo>
                  <a:pt x="2260" y="2707"/>
                  <a:pt x="2734" y="2204"/>
                  <a:pt x="3069" y="1981"/>
                </a:cubicBezTo>
                <a:cubicBezTo>
                  <a:pt x="3069" y="1981"/>
                  <a:pt x="3097" y="1981"/>
                  <a:pt x="3125" y="1953"/>
                </a:cubicBezTo>
                <a:cubicBezTo>
                  <a:pt x="3181" y="1870"/>
                  <a:pt x="3208" y="1786"/>
                  <a:pt x="3264" y="1702"/>
                </a:cubicBezTo>
                <a:cubicBezTo>
                  <a:pt x="3348" y="1646"/>
                  <a:pt x="3432" y="1591"/>
                  <a:pt x="3487" y="1507"/>
                </a:cubicBezTo>
                <a:cubicBezTo>
                  <a:pt x="3571" y="1451"/>
                  <a:pt x="3655" y="1395"/>
                  <a:pt x="3739" y="1339"/>
                </a:cubicBezTo>
                <a:cubicBezTo>
                  <a:pt x="3766" y="1312"/>
                  <a:pt x="3794" y="1312"/>
                  <a:pt x="3850" y="1312"/>
                </a:cubicBezTo>
                <a:cubicBezTo>
                  <a:pt x="3906" y="1256"/>
                  <a:pt x="3962" y="1200"/>
                  <a:pt x="4018" y="1144"/>
                </a:cubicBezTo>
                <a:cubicBezTo>
                  <a:pt x="4045" y="1116"/>
                  <a:pt x="4101" y="1088"/>
                  <a:pt x="4129" y="1088"/>
                </a:cubicBezTo>
                <a:cubicBezTo>
                  <a:pt x="4129" y="1060"/>
                  <a:pt x="4241" y="1005"/>
                  <a:pt x="4269" y="949"/>
                </a:cubicBezTo>
                <a:cubicBezTo>
                  <a:pt x="4324" y="921"/>
                  <a:pt x="4269" y="921"/>
                  <a:pt x="4297" y="921"/>
                </a:cubicBezTo>
                <a:cubicBezTo>
                  <a:pt x="4324" y="921"/>
                  <a:pt x="4324" y="893"/>
                  <a:pt x="4352" y="893"/>
                </a:cubicBezTo>
                <a:lnTo>
                  <a:pt x="4352" y="865"/>
                </a:lnTo>
                <a:cubicBezTo>
                  <a:pt x="4352" y="837"/>
                  <a:pt x="4380" y="865"/>
                  <a:pt x="4408" y="837"/>
                </a:cubicBezTo>
                <a:cubicBezTo>
                  <a:pt x="4492" y="781"/>
                  <a:pt x="4548" y="726"/>
                  <a:pt x="4631" y="698"/>
                </a:cubicBezTo>
                <a:cubicBezTo>
                  <a:pt x="4687" y="670"/>
                  <a:pt x="4771" y="642"/>
                  <a:pt x="4855" y="614"/>
                </a:cubicBezTo>
                <a:cubicBezTo>
                  <a:pt x="4827" y="670"/>
                  <a:pt x="4771" y="726"/>
                  <a:pt x="4799" y="726"/>
                </a:cubicBezTo>
                <a:cubicBezTo>
                  <a:pt x="4910" y="670"/>
                  <a:pt x="5022" y="642"/>
                  <a:pt x="5106" y="614"/>
                </a:cubicBezTo>
                <a:cubicBezTo>
                  <a:pt x="5189" y="586"/>
                  <a:pt x="5273" y="586"/>
                  <a:pt x="5357" y="586"/>
                </a:cubicBezTo>
                <a:cubicBezTo>
                  <a:pt x="5468" y="558"/>
                  <a:pt x="5524" y="530"/>
                  <a:pt x="5580" y="502"/>
                </a:cubicBezTo>
                <a:cubicBezTo>
                  <a:pt x="5580" y="502"/>
                  <a:pt x="5552" y="502"/>
                  <a:pt x="5580" y="475"/>
                </a:cubicBezTo>
                <a:cubicBezTo>
                  <a:pt x="5608" y="475"/>
                  <a:pt x="5524" y="475"/>
                  <a:pt x="5524" y="475"/>
                </a:cubicBezTo>
                <a:cubicBezTo>
                  <a:pt x="5552" y="475"/>
                  <a:pt x="5496" y="363"/>
                  <a:pt x="5468" y="307"/>
                </a:cubicBezTo>
                <a:cubicBezTo>
                  <a:pt x="5440" y="251"/>
                  <a:pt x="5412" y="196"/>
                  <a:pt x="5524" y="140"/>
                </a:cubicBezTo>
                <a:cubicBezTo>
                  <a:pt x="5831" y="28"/>
                  <a:pt x="6138" y="0"/>
                  <a:pt x="6445" y="84"/>
                </a:cubicBezTo>
                <a:cubicBezTo>
                  <a:pt x="6501" y="84"/>
                  <a:pt x="6528" y="112"/>
                  <a:pt x="6556" y="168"/>
                </a:cubicBezTo>
                <a:cubicBezTo>
                  <a:pt x="6975" y="223"/>
                  <a:pt x="7198" y="391"/>
                  <a:pt x="7226" y="447"/>
                </a:cubicBezTo>
                <a:cubicBezTo>
                  <a:pt x="7254" y="419"/>
                  <a:pt x="7254" y="335"/>
                  <a:pt x="7282" y="307"/>
                </a:cubicBezTo>
                <a:cubicBezTo>
                  <a:pt x="7365" y="251"/>
                  <a:pt x="7477" y="251"/>
                  <a:pt x="7561" y="279"/>
                </a:cubicBezTo>
                <a:cubicBezTo>
                  <a:pt x="7728" y="335"/>
                  <a:pt x="7868" y="419"/>
                  <a:pt x="8035" y="502"/>
                </a:cubicBezTo>
                <a:cubicBezTo>
                  <a:pt x="8119" y="558"/>
                  <a:pt x="8202" y="642"/>
                  <a:pt x="8286" y="754"/>
                </a:cubicBezTo>
                <a:cubicBezTo>
                  <a:pt x="8286" y="809"/>
                  <a:pt x="8202" y="781"/>
                  <a:pt x="8258" y="865"/>
                </a:cubicBezTo>
                <a:cubicBezTo>
                  <a:pt x="8370" y="921"/>
                  <a:pt x="8426" y="1005"/>
                  <a:pt x="8537" y="1088"/>
                </a:cubicBezTo>
                <a:cubicBezTo>
                  <a:pt x="8593" y="1144"/>
                  <a:pt x="8621" y="1200"/>
                  <a:pt x="8677" y="1256"/>
                </a:cubicBezTo>
                <a:cubicBezTo>
                  <a:pt x="8760" y="1339"/>
                  <a:pt x="8872" y="1423"/>
                  <a:pt x="8956" y="1507"/>
                </a:cubicBezTo>
                <a:cubicBezTo>
                  <a:pt x="9123" y="1702"/>
                  <a:pt x="9151" y="1786"/>
                  <a:pt x="9123" y="1842"/>
                </a:cubicBezTo>
                <a:cubicBezTo>
                  <a:pt x="9374" y="2037"/>
                  <a:pt x="9597" y="2232"/>
                  <a:pt x="9765" y="2483"/>
                </a:cubicBezTo>
                <a:cubicBezTo>
                  <a:pt x="9793" y="2539"/>
                  <a:pt x="9793" y="2595"/>
                  <a:pt x="9821" y="2651"/>
                </a:cubicBezTo>
                <a:cubicBezTo>
                  <a:pt x="9988" y="2818"/>
                  <a:pt x="10100" y="3013"/>
                  <a:pt x="10211" y="3237"/>
                </a:cubicBezTo>
                <a:cubicBezTo>
                  <a:pt x="10239" y="3320"/>
                  <a:pt x="10295" y="3404"/>
                  <a:pt x="10379" y="3488"/>
                </a:cubicBezTo>
                <a:cubicBezTo>
                  <a:pt x="10406" y="3571"/>
                  <a:pt x="10490" y="3711"/>
                  <a:pt x="10518" y="3795"/>
                </a:cubicBezTo>
                <a:cubicBezTo>
                  <a:pt x="10490" y="3795"/>
                  <a:pt x="10518" y="3906"/>
                  <a:pt x="10518" y="3934"/>
                </a:cubicBezTo>
                <a:cubicBezTo>
                  <a:pt x="10574" y="3990"/>
                  <a:pt x="10574" y="3962"/>
                  <a:pt x="10630" y="3962"/>
                </a:cubicBezTo>
                <a:cubicBezTo>
                  <a:pt x="10658" y="3990"/>
                  <a:pt x="10630" y="3962"/>
                  <a:pt x="10630" y="4018"/>
                </a:cubicBezTo>
                <a:cubicBezTo>
                  <a:pt x="10630" y="4074"/>
                  <a:pt x="10630" y="3962"/>
                  <a:pt x="10658" y="3990"/>
                </a:cubicBezTo>
                <a:cubicBezTo>
                  <a:pt x="10825" y="4101"/>
                  <a:pt x="10909" y="4046"/>
                  <a:pt x="11104" y="4297"/>
                </a:cubicBezTo>
                <a:cubicBezTo>
                  <a:pt x="11160" y="4492"/>
                  <a:pt x="11383" y="4799"/>
                  <a:pt x="11355" y="4911"/>
                </a:cubicBezTo>
                <a:cubicBezTo>
                  <a:pt x="11411" y="4938"/>
                  <a:pt x="11439" y="4994"/>
                  <a:pt x="11494" y="4994"/>
                </a:cubicBezTo>
                <a:cubicBezTo>
                  <a:pt x="11550" y="5106"/>
                  <a:pt x="11606" y="5217"/>
                  <a:pt x="11662" y="5357"/>
                </a:cubicBezTo>
                <a:cubicBezTo>
                  <a:pt x="11718" y="5413"/>
                  <a:pt x="11746" y="5469"/>
                  <a:pt x="11773" y="5552"/>
                </a:cubicBezTo>
                <a:cubicBezTo>
                  <a:pt x="11829" y="5608"/>
                  <a:pt x="11885" y="5775"/>
                  <a:pt x="11969" y="5887"/>
                </a:cubicBezTo>
                <a:cubicBezTo>
                  <a:pt x="11997" y="5999"/>
                  <a:pt x="12025" y="6110"/>
                  <a:pt x="12052" y="6250"/>
                </a:cubicBezTo>
                <a:cubicBezTo>
                  <a:pt x="12025" y="6250"/>
                  <a:pt x="11997" y="6250"/>
                  <a:pt x="11997" y="6305"/>
                </a:cubicBezTo>
                <a:cubicBezTo>
                  <a:pt x="12052" y="6361"/>
                  <a:pt x="12080" y="6389"/>
                  <a:pt x="12136" y="6445"/>
                </a:cubicBezTo>
                <a:cubicBezTo>
                  <a:pt x="12192" y="6473"/>
                  <a:pt x="12220" y="6557"/>
                  <a:pt x="12276" y="6612"/>
                </a:cubicBezTo>
                <a:cubicBezTo>
                  <a:pt x="12304" y="6752"/>
                  <a:pt x="12359" y="6863"/>
                  <a:pt x="12415" y="6975"/>
                </a:cubicBezTo>
                <a:cubicBezTo>
                  <a:pt x="12443" y="7115"/>
                  <a:pt x="12471" y="7282"/>
                  <a:pt x="12471" y="7421"/>
                </a:cubicBezTo>
                <a:cubicBezTo>
                  <a:pt x="12387" y="7449"/>
                  <a:pt x="12276" y="7421"/>
                  <a:pt x="12192" y="7477"/>
                </a:cubicBezTo>
                <a:cubicBezTo>
                  <a:pt x="12304" y="7700"/>
                  <a:pt x="12415" y="7700"/>
                  <a:pt x="12527" y="7924"/>
                </a:cubicBezTo>
                <a:cubicBezTo>
                  <a:pt x="12583" y="7924"/>
                  <a:pt x="12610" y="8063"/>
                  <a:pt x="12666" y="8091"/>
                </a:cubicBezTo>
                <a:cubicBezTo>
                  <a:pt x="12694" y="8147"/>
                  <a:pt x="12750" y="8342"/>
                  <a:pt x="12806" y="8426"/>
                </a:cubicBezTo>
                <a:cubicBezTo>
                  <a:pt x="12806" y="8426"/>
                  <a:pt x="12806" y="8454"/>
                  <a:pt x="12806" y="8482"/>
                </a:cubicBezTo>
                <a:cubicBezTo>
                  <a:pt x="12889" y="8649"/>
                  <a:pt x="12945" y="8872"/>
                  <a:pt x="12945" y="9068"/>
                </a:cubicBezTo>
                <a:cubicBezTo>
                  <a:pt x="12917" y="9235"/>
                  <a:pt x="12945" y="9346"/>
                  <a:pt x="12917" y="9486"/>
                </a:cubicBezTo>
                <a:close/>
                <a:moveTo>
                  <a:pt x="12331" y="7366"/>
                </a:moveTo>
                <a:lnTo>
                  <a:pt x="12331" y="7282"/>
                </a:lnTo>
                <a:cubicBezTo>
                  <a:pt x="12331" y="7310"/>
                  <a:pt x="12331" y="7338"/>
                  <a:pt x="12331" y="7366"/>
                </a:cubicBezTo>
                <a:close/>
                <a:moveTo>
                  <a:pt x="12527" y="8091"/>
                </a:moveTo>
                <a:lnTo>
                  <a:pt x="12527" y="8007"/>
                </a:lnTo>
                <a:cubicBezTo>
                  <a:pt x="12527" y="7979"/>
                  <a:pt x="12527" y="8035"/>
                  <a:pt x="12527" y="8091"/>
                </a:cubicBezTo>
                <a:close/>
                <a:moveTo>
                  <a:pt x="12276" y="8203"/>
                </a:moveTo>
                <a:cubicBezTo>
                  <a:pt x="12276" y="8258"/>
                  <a:pt x="12276" y="8286"/>
                  <a:pt x="12304" y="8286"/>
                </a:cubicBezTo>
                <a:cubicBezTo>
                  <a:pt x="12304" y="8258"/>
                  <a:pt x="12304" y="8231"/>
                  <a:pt x="12304" y="8231"/>
                </a:cubicBezTo>
                <a:cubicBezTo>
                  <a:pt x="12304" y="8231"/>
                  <a:pt x="12276" y="8203"/>
                  <a:pt x="12276" y="8203"/>
                </a:cubicBezTo>
                <a:close/>
                <a:moveTo>
                  <a:pt x="4269" y="1144"/>
                </a:moveTo>
                <a:cubicBezTo>
                  <a:pt x="4269" y="1144"/>
                  <a:pt x="4297" y="1144"/>
                  <a:pt x="4324" y="1116"/>
                </a:cubicBezTo>
                <a:cubicBezTo>
                  <a:pt x="4352" y="1088"/>
                  <a:pt x="4324" y="1088"/>
                  <a:pt x="4324" y="1088"/>
                </a:cubicBezTo>
                <a:cubicBezTo>
                  <a:pt x="4297" y="1116"/>
                  <a:pt x="4269" y="1116"/>
                  <a:pt x="4269" y="1144"/>
                </a:cubicBezTo>
                <a:close/>
                <a:moveTo>
                  <a:pt x="10155" y="11997"/>
                </a:moveTo>
                <a:lnTo>
                  <a:pt x="10044" y="11997"/>
                </a:lnTo>
                <a:cubicBezTo>
                  <a:pt x="10016" y="11997"/>
                  <a:pt x="10127" y="12025"/>
                  <a:pt x="10155" y="11997"/>
                </a:cubicBezTo>
                <a:close/>
                <a:moveTo>
                  <a:pt x="11383" y="11244"/>
                </a:moveTo>
                <a:cubicBezTo>
                  <a:pt x="11076" y="11523"/>
                  <a:pt x="10713" y="11718"/>
                  <a:pt x="10323" y="11802"/>
                </a:cubicBezTo>
                <a:lnTo>
                  <a:pt x="10462" y="11802"/>
                </a:lnTo>
                <a:cubicBezTo>
                  <a:pt x="10546" y="11802"/>
                  <a:pt x="10658" y="11802"/>
                  <a:pt x="10769" y="11774"/>
                </a:cubicBezTo>
                <a:lnTo>
                  <a:pt x="10853" y="11774"/>
                </a:lnTo>
                <a:cubicBezTo>
                  <a:pt x="10992" y="11690"/>
                  <a:pt x="11104" y="11606"/>
                  <a:pt x="11215" y="11495"/>
                </a:cubicBezTo>
                <a:cubicBezTo>
                  <a:pt x="11243" y="11439"/>
                  <a:pt x="11355" y="11299"/>
                  <a:pt x="11383" y="11244"/>
                </a:cubicBezTo>
                <a:close/>
                <a:moveTo>
                  <a:pt x="11913" y="10602"/>
                </a:moveTo>
                <a:cubicBezTo>
                  <a:pt x="11913" y="10602"/>
                  <a:pt x="11885" y="10602"/>
                  <a:pt x="11857" y="10630"/>
                </a:cubicBezTo>
                <a:cubicBezTo>
                  <a:pt x="11857" y="10658"/>
                  <a:pt x="11913" y="10630"/>
                  <a:pt x="11913" y="10602"/>
                </a:cubicBezTo>
                <a:close/>
                <a:moveTo>
                  <a:pt x="12331" y="9849"/>
                </a:moveTo>
                <a:lnTo>
                  <a:pt x="12331" y="9849"/>
                </a:lnTo>
                <a:lnTo>
                  <a:pt x="12331" y="9904"/>
                </a:lnTo>
                <a:close/>
                <a:moveTo>
                  <a:pt x="12694" y="9068"/>
                </a:moveTo>
                <a:cubicBezTo>
                  <a:pt x="12666" y="8956"/>
                  <a:pt x="12610" y="8928"/>
                  <a:pt x="12610" y="8789"/>
                </a:cubicBezTo>
                <a:cubicBezTo>
                  <a:pt x="12527" y="8705"/>
                  <a:pt x="12471" y="8621"/>
                  <a:pt x="12443" y="8510"/>
                </a:cubicBezTo>
                <a:cubicBezTo>
                  <a:pt x="12415" y="8537"/>
                  <a:pt x="12359" y="8370"/>
                  <a:pt x="12304" y="8342"/>
                </a:cubicBezTo>
                <a:cubicBezTo>
                  <a:pt x="12304" y="8314"/>
                  <a:pt x="12276" y="8258"/>
                  <a:pt x="12276" y="8231"/>
                </a:cubicBezTo>
                <a:cubicBezTo>
                  <a:pt x="12276" y="8231"/>
                  <a:pt x="12276" y="8258"/>
                  <a:pt x="12248" y="8258"/>
                </a:cubicBezTo>
                <a:lnTo>
                  <a:pt x="12248" y="8231"/>
                </a:lnTo>
                <a:cubicBezTo>
                  <a:pt x="12304" y="8537"/>
                  <a:pt x="12304" y="8844"/>
                  <a:pt x="12304" y="9151"/>
                </a:cubicBezTo>
                <a:cubicBezTo>
                  <a:pt x="12443" y="9151"/>
                  <a:pt x="12555" y="9123"/>
                  <a:pt x="12694" y="9095"/>
                </a:cubicBezTo>
                <a:close/>
                <a:moveTo>
                  <a:pt x="12778" y="8565"/>
                </a:moveTo>
                <a:lnTo>
                  <a:pt x="12750" y="8565"/>
                </a:lnTo>
                <a:lnTo>
                  <a:pt x="12750" y="8621"/>
                </a:lnTo>
                <a:cubicBezTo>
                  <a:pt x="12750" y="8621"/>
                  <a:pt x="12778" y="8621"/>
                  <a:pt x="12778" y="8565"/>
                </a:cubicBezTo>
                <a:close/>
                <a:moveTo>
                  <a:pt x="12834" y="8705"/>
                </a:moveTo>
                <a:lnTo>
                  <a:pt x="12834" y="8621"/>
                </a:lnTo>
                <a:cubicBezTo>
                  <a:pt x="12834" y="8593"/>
                  <a:pt x="12806" y="8621"/>
                  <a:pt x="12806" y="8649"/>
                </a:cubicBezTo>
                <a:cubicBezTo>
                  <a:pt x="12806" y="8677"/>
                  <a:pt x="12806" y="8733"/>
                  <a:pt x="12834" y="8705"/>
                </a:cubicBezTo>
                <a:close/>
              </a:path>
            </a:pathLst>
          </a:custGeom>
          <a:solidFill>
            <a:schemeClr val="dk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5" name="Google Shape;495;p25"/>
          <p:cNvSpPr/>
          <p:nvPr/>
        </p:nvSpPr>
        <p:spPr>
          <a:xfrm>
            <a:off x="-381033" y="5522390"/>
            <a:ext cx="1291162" cy="1152649"/>
          </a:xfrm>
          <a:custGeom>
            <a:avLst/>
            <a:gdLst/>
            <a:ahLst/>
            <a:cxnLst/>
            <a:rect l="l" t="t" r="r" b="b"/>
            <a:pathLst>
              <a:path w="43942" h="39228" extrusionOk="0">
                <a:moveTo>
                  <a:pt x="43885" y="37637"/>
                </a:moveTo>
                <a:cubicBezTo>
                  <a:pt x="43802" y="37999"/>
                  <a:pt x="43634" y="38334"/>
                  <a:pt x="43411" y="38585"/>
                </a:cubicBezTo>
                <a:cubicBezTo>
                  <a:pt x="43132" y="38836"/>
                  <a:pt x="42825" y="39004"/>
                  <a:pt x="42490" y="39088"/>
                </a:cubicBezTo>
                <a:cubicBezTo>
                  <a:pt x="42407" y="39143"/>
                  <a:pt x="42295" y="39171"/>
                  <a:pt x="42183" y="39199"/>
                </a:cubicBezTo>
                <a:cubicBezTo>
                  <a:pt x="41960" y="39227"/>
                  <a:pt x="41765" y="39227"/>
                  <a:pt x="41542" y="39199"/>
                </a:cubicBezTo>
                <a:cubicBezTo>
                  <a:pt x="41235" y="39199"/>
                  <a:pt x="40900" y="39143"/>
                  <a:pt x="40621" y="39032"/>
                </a:cubicBezTo>
                <a:cubicBezTo>
                  <a:pt x="40286" y="38976"/>
                  <a:pt x="39951" y="38892"/>
                  <a:pt x="39645" y="38781"/>
                </a:cubicBezTo>
                <a:lnTo>
                  <a:pt x="39226" y="38669"/>
                </a:lnTo>
                <a:cubicBezTo>
                  <a:pt x="38166" y="38502"/>
                  <a:pt x="37078" y="38306"/>
                  <a:pt x="36018" y="38111"/>
                </a:cubicBezTo>
                <a:cubicBezTo>
                  <a:pt x="35962" y="38111"/>
                  <a:pt x="35906" y="38139"/>
                  <a:pt x="35878" y="38195"/>
                </a:cubicBezTo>
                <a:cubicBezTo>
                  <a:pt x="34874" y="38055"/>
                  <a:pt x="33507" y="37748"/>
                  <a:pt x="33033" y="37497"/>
                </a:cubicBezTo>
                <a:lnTo>
                  <a:pt x="32670" y="37414"/>
                </a:lnTo>
                <a:cubicBezTo>
                  <a:pt x="32335" y="37358"/>
                  <a:pt x="31972" y="37302"/>
                  <a:pt x="31749" y="37274"/>
                </a:cubicBezTo>
                <a:cubicBezTo>
                  <a:pt x="30968" y="37079"/>
                  <a:pt x="30466" y="36995"/>
                  <a:pt x="29545" y="36772"/>
                </a:cubicBezTo>
                <a:lnTo>
                  <a:pt x="26420" y="35907"/>
                </a:lnTo>
                <a:cubicBezTo>
                  <a:pt x="25472" y="35628"/>
                  <a:pt x="24774" y="35489"/>
                  <a:pt x="23658" y="35126"/>
                </a:cubicBezTo>
                <a:cubicBezTo>
                  <a:pt x="23128" y="34958"/>
                  <a:pt x="22542" y="34791"/>
                  <a:pt x="21817" y="34540"/>
                </a:cubicBezTo>
                <a:cubicBezTo>
                  <a:pt x="21259" y="34345"/>
                  <a:pt x="20450" y="34010"/>
                  <a:pt x="20059" y="33815"/>
                </a:cubicBezTo>
                <a:cubicBezTo>
                  <a:pt x="19725" y="33619"/>
                  <a:pt x="19418" y="33424"/>
                  <a:pt x="19167" y="33145"/>
                </a:cubicBezTo>
                <a:cubicBezTo>
                  <a:pt x="12387" y="30439"/>
                  <a:pt x="5943" y="26924"/>
                  <a:pt x="0" y="22683"/>
                </a:cubicBezTo>
                <a:lnTo>
                  <a:pt x="0" y="22488"/>
                </a:lnTo>
                <a:lnTo>
                  <a:pt x="0" y="22488"/>
                </a:lnTo>
                <a:lnTo>
                  <a:pt x="0" y="22348"/>
                </a:lnTo>
                <a:cubicBezTo>
                  <a:pt x="0" y="22320"/>
                  <a:pt x="0" y="22292"/>
                  <a:pt x="0" y="22292"/>
                </a:cubicBezTo>
                <a:cubicBezTo>
                  <a:pt x="0" y="22264"/>
                  <a:pt x="0" y="22236"/>
                  <a:pt x="0" y="22209"/>
                </a:cubicBezTo>
                <a:cubicBezTo>
                  <a:pt x="0" y="22181"/>
                  <a:pt x="0" y="22125"/>
                  <a:pt x="28" y="22097"/>
                </a:cubicBezTo>
                <a:cubicBezTo>
                  <a:pt x="56" y="21902"/>
                  <a:pt x="112" y="21678"/>
                  <a:pt x="195" y="21511"/>
                </a:cubicBezTo>
                <a:cubicBezTo>
                  <a:pt x="418" y="21009"/>
                  <a:pt x="725" y="20563"/>
                  <a:pt x="1116" y="20200"/>
                </a:cubicBezTo>
                <a:cubicBezTo>
                  <a:pt x="1479" y="19865"/>
                  <a:pt x="1813" y="19558"/>
                  <a:pt x="2204" y="19279"/>
                </a:cubicBezTo>
                <a:lnTo>
                  <a:pt x="2204" y="19307"/>
                </a:lnTo>
                <a:lnTo>
                  <a:pt x="2232" y="19307"/>
                </a:lnTo>
                <a:lnTo>
                  <a:pt x="8565" y="14397"/>
                </a:lnTo>
                <a:cubicBezTo>
                  <a:pt x="8677" y="14229"/>
                  <a:pt x="8816" y="14090"/>
                  <a:pt x="8956" y="13978"/>
                </a:cubicBezTo>
                <a:cubicBezTo>
                  <a:pt x="8844" y="13783"/>
                  <a:pt x="10546" y="12388"/>
                  <a:pt x="11606" y="11663"/>
                </a:cubicBezTo>
                <a:cubicBezTo>
                  <a:pt x="11690" y="11635"/>
                  <a:pt x="11746" y="11607"/>
                  <a:pt x="11801" y="11579"/>
                </a:cubicBezTo>
                <a:cubicBezTo>
                  <a:pt x="12052" y="11300"/>
                  <a:pt x="12164" y="11105"/>
                  <a:pt x="12359" y="10854"/>
                </a:cubicBezTo>
                <a:cubicBezTo>
                  <a:pt x="12638" y="10658"/>
                  <a:pt x="12889" y="10435"/>
                  <a:pt x="13113" y="10212"/>
                </a:cubicBezTo>
                <a:cubicBezTo>
                  <a:pt x="13392" y="10017"/>
                  <a:pt x="13643" y="9821"/>
                  <a:pt x="13894" y="9598"/>
                </a:cubicBezTo>
                <a:cubicBezTo>
                  <a:pt x="14005" y="9542"/>
                  <a:pt x="14089" y="9487"/>
                  <a:pt x="14173" y="9459"/>
                </a:cubicBezTo>
                <a:cubicBezTo>
                  <a:pt x="14368" y="9291"/>
                  <a:pt x="14535" y="9124"/>
                  <a:pt x="14703" y="8957"/>
                </a:cubicBezTo>
                <a:cubicBezTo>
                  <a:pt x="14842" y="8873"/>
                  <a:pt x="14982" y="8761"/>
                  <a:pt x="15093" y="8678"/>
                </a:cubicBezTo>
                <a:cubicBezTo>
                  <a:pt x="15066" y="8650"/>
                  <a:pt x="15344" y="8426"/>
                  <a:pt x="15484" y="8259"/>
                </a:cubicBezTo>
                <a:cubicBezTo>
                  <a:pt x="15540" y="8203"/>
                  <a:pt x="15512" y="8203"/>
                  <a:pt x="15568" y="8120"/>
                </a:cubicBezTo>
                <a:cubicBezTo>
                  <a:pt x="15623" y="8092"/>
                  <a:pt x="15651" y="8064"/>
                  <a:pt x="15707" y="8036"/>
                </a:cubicBezTo>
                <a:cubicBezTo>
                  <a:pt x="15735" y="8008"/>
                  <a:pt x="15707" y="8008"/>
                  <a:pt x="15735" y="7980"/>
                </a:cubicBezTo>
                <a:cubicBezTo>
                  <a:pt x="15735" y="7952"/>
                  <a:pt x="15819" y="7924"/>
                  <a:pt x="15930" y="7813"/>
                </a:cubicBezTo>
                <a:cubicBezTo>
                  <a:pt x="16042" y="7729"/>
                  <a:pt x="16265" y="7506"/>
                  <a:pt x="16516" y="7310"/>
                </a:cubicBezTo>
                <a:cubicBezTo>
                  <a:pt x="16767" y="7115"/>
                  <a:pt x="16935" y="7059"/>
                  <a:pt x="17130" y="6920"/>
                </a:cubicBezTo>
                <a:cubicBezTo>
                  <a:pt x="17074" y="7031"/>
                  <a:pt x="16907" y="7255"/>
                  <a:pt x="17046" y="7227"/>
                </a:cubicBezTo>
                <a:cubicBezTo>
                  <a:pt x="17493" y="6836"/>
                  <a:pt x="17967" y="6529"/>
                  <a:pt x="18497" y="6250"/>
                </a:cubicBezTo>
                <a:cubicBezTo>
                  <a:pt x="18692" y="6083"/>
                  <a:pt x="18888" y="5916"/>
                  <a:pt x="19083" y="5720"/>
                </a:cubicBezTo>
                <a:cubicBezTo>
                  <a:pt x="19083" y="5692"/>
                  <a:pt x="18999" y="5720"/>
                  <a:pt x="19083" y="5637"/>
                </a:cubicBezTo>
                <a:cubicBezTo>
                  <a:pt x="19083" y="5609"/>
                  <a:pt x="18916" y="5776"/>
                  <a:pt x="18916" y="5720"/>
                </a:cubicBezTo>
                <a:cubicBezTo>
                  <a:pt x="18971" y="5358"/>
                  <a:pt x="18162" y="5553"/>
                  <a:pt x="18581" y="4967"/>
                </a:cubicBezTo>
                <a:cubicBezTo>
                  <a:pt x="19139" y="4353"/>
                  <a:pt x="19808" y="3823"/>
                  <a:pt x="20506" y="3349"/>
                </a:cubicBezTo>
                <a:cubicBezTo>
                  <a:pt x="20617" y="3265"/>
                  <a:pt x="20729" y="3237"/>
                  <a:pt x="20869" y="3209"/>
                </a:cubicBezTo>
                <a:cubicBezTo>
                  <a:pt x="21817" y="2456"/>
                  <a:pt x="22515" y="2121"/>
                  <a:pt x="22710" y="2177"/>
                </a:cubicBezTo>
                <a:cubicBezTo>
                  <a:pt x="22738" y="2038"/>
                  <a:pt x="22570" y="1954"/>
                  <a:pt x="22542" y="1814"/>
                </a:cubicBezTo>
                <a:cubicBezTo>
                  <a:pt x="22598" y="1563"/>
                  <a:pt x="22766" y="1340"/>
                  <a:pt x="22961" y="1173"/>
                </a:cubicBezTo>
                <a:cubicBezTo>
                  <a:pt x="23156" y="1033"/>
                  <a:pt x="23379" y="894"/>
                  <a:pt x="23603" y="754"/>
                </a:cubicBezTo>
                <a:cubicBezTo>
                  <a:pt x="23854" y="587"/>
                  <a:pt x="24133" y="475"/>
                  <a:pt x="24412" y="336"/>
                </a:cubicBezTo>
                <a:lnTo>
                  <a:pt x="24830" y="168"/>
                </a:lnTo>
                <a:lnTo>
                  <a:pt x="25221" y="85"/>
                </a:lnTo>
                <a:cubicBezTo>
                  <a:pt x="25388" y="29"/>
                  <a:pt x="25556" y="1"/>
                  <a:pt x="25723" y="29"/>
                </a:cubicBezTo>
                <a:cubicBezTo>
                  <a:pt x="25890" y="57"/>
                  <a:pt x="25528" y="252"/>
                  <a:pt x="25918" y="280"/>
                </a:cubicBezTo>
                <a:cubicBezTo>
                  <a:pt x="26476" y="140"/>
                  <a:pt x="27062" y="196"/>
                  <a:pt x="27592" y="364"/>
                </a:cubicBezTo>
                <a:cubicBezTo>
                  <a:pt x="27871" y="503"/>
                  <a:pt x="28150" y="670"/>
                  <a:pt x="28373" y="866"/>
                </a:cubicBezTo>
                <a:cubicBezTo>
                  <a:pt x="28764" y="1173"/>
                  <a:pt x="29127" y="1507"/>
                  <a:pt x="29434" y="1870"/>
                </a:cubicBezTo>
                <a:cubicBezTo>
                  <a:pt x="29629" y="2121"/>
                  <a:pt x="29768" y="2400"/>
                  <a:pt x="29880" y="2707"/>
                </a:cubicBezTo>
                <a:cubicBezTo>
                  <a:pt x="29936" y="2819"/>
                  <a:pt x="29964" y="2958"/>
                  <a:pt x="29936" y="3098"/>
                </a:cubicBezTo>
                <a:cubicBezTo>
                  <a:pt x="30438" y="3823"/>
                  <a:pt x="30884" y="4604"/>
                  <a:pt x="31247" y="5385"/>
                </a:cubicBezTo>
                <a:cubicBezTo>
                  <a:pt x="31331" y="5581"/>
                  <a:pt x="31331" y="5692"/>
                  <a:pt x="31414" y="5888"/>
                </a:cubicBezTo>
                <a:cubicBezTo>
                  <a:pt x="31805" y="6557"/>
                  <a:pt x="32140" y="7255"/>
                  <a:pt x="32391" y="7980"/>
                </a:cubicBezTo>
                <a:cubicBezTo>
                  <a:pt x="32530" y="8259"/>
                  <a:pt x="32726" y="8650"/>
                  <a:pt x="32837" y="8817"/>
                </a:cubicBezTo>
                <a:cubicBezTo>
                  <a:pt x="32921" y="9124"/>
                  <a:pt x="33144" y="9598"/>
                  <a:pt x="33256" y="9877"/>
                </a:cubicBezTo>
                <a:cubicBezTo>
                  <a:pt x="33172" y="9849"/>
                  <a:pt x="33256" y="10156"/>
                  <a:pt x="33228" y="10240"/>
                </a:cubicBezTo>
                <a:cubicBezTo>
                  <a:pt x="33339" y="10463"/>
                  <a:pt x="33367" y="10379"/>
                  <a:pt x="33479" y="10463"/>
                </a:cubicBezTo>
                <a:cubicBezTo>
                  <a:pt x="33563" y="10630"/>
                  <a:pt x="33451" y="10491"/>
                  <a:pt x="33507" y="10603"/>
                </a:cubicBezTo>
                <a:cubicBezTo>
                  <a:pt x="33563" y="10742"/>
                  <a:pt x="33507" y="10435"/>
                  <a:pt x="33590" y="10519"/>
                </a:cubicBezTo>
                <a:cubicBezTo>
                  <a:pt x="34009" y="10993"/>
                  <a:pt x="34204" y="10826"/>
                  <a:pt x="34762" y="11802"/>
                </a:cubicBezTo>
                <a:cubicBezTo>
                  <a:pt x="34930" y="12388"/>
                  <a:pt x="35543" y="13476"/>
                  <a:pt x="35516" y="13755"/>
                </a:cubicBezTo>
                <a:cubicBezTo>
                  <a:pt x="35599" y="13895"/>
                  <a:pt x="35739" y="14118"/>
                  <a:pt x="35822" y="14146"/>
                </a:cubicBezTo>
                <a:cubicBezTo>
                  <a:pt x="36018" y="14508"/>
                  <a:pt x="36213" y="14871"/>
                  <a:pt x="36352" y="15262"/>
                </a:cubicBezTo>
                <a:cubicBezTo>
                  <a:pt x="36464" y="15485"/>
                  <a:pt x="36576" y="15680"/>
                  <a:pt x="36715" y="15931"/>
                </a:cubicBezTo>
                <a:cubicBezTo>
                  <a:pt x="36910" y="16322"/>
                  <a:pt x="37022" y="16712"/>
                  <a:pt x="37245" y="17131"/>
                </a:cubicBezTo>
                <a:cubicBezTo>
                  <a:pt x="37385" y="17494"/>
                  <a:pt x="37496" y="17884"/>
                  <a:pt x="37580" y="18275"/>
                </a:cubicBezTo>
                <a:cubicBezTo>
                  <a:pt x="37524" y="18303"/>
                  <a:pt x="37441" y="18275"/>
                  <a:pt x="37468" y="18442"/>
                </a:cubicBezTo>
                <a:cubicBezTo>
                  <a:pt x="37580" y="18610"/>
                  <a:pt x="37692" y="18777"/>
                  <a:pt x="37859" y="18889"/>
                </a:cubicBezTo>
                <a:cubicBezTo>
                  <a:pt x="37971" y="19084"/>
                  <a:pt x="38082" y="19335"/>
                  <a:pt x="38194" y="19474"/>
                </a:cubicBezTo>
                <a:cubicBezTo>
                  <a:pt x="38361" y="19921"/>
                  <a:pt x="38529" y="20256"/>
                  <a:pt x="38668" y="20646"/>
                </a:cubicBezTo>
                <a:cubicBezTo>
                  <a:pt x="38808" y="21093"/>
                  <a:pt x="38947" y="21539"/>
                  <a:pt x="39003" y="21985"/>
                </a:cubicBezTo>
                <a:cubicBezTo>
                  <a:pt x="38836" y="22097"/>
                  <a:pt x="38529" y="21985"/>
                  <a:pt x="38361" y="22097"/>
                </a:cubicBezTo>
                <a:cubicBezTo>
                  <a:pt x="38780" y="22850"/>
                  <a:pt x="39059" y="22794"/>
                  <a:pt x="39449" y="23520"/>
                </a:cubicBezTo>
                <a:cubicBezTo>
                  <a:pt x="39561" y="23576"/>
                  <a:pt x="39728" y="23883"/>
                  <a:pt x="39840" y="23994"/>
                </a:cubicBezTo>
                <a:cubicBezTo>
                  <a:pt x="40035" y="24217"/>
                  <a:pt x="40230" y="24664"/>
                  <a:pt x="40426" y="24887"/>
                </a:cubicBezTo>
                <a:cubicBezTo>
                  <a:pt x="40454" y="24971"/>
                  <a:pt x="40482" y="25026"/>
                  <a:pt x="40482" y="25082"/>
                </a:cubicBezTo>
                <a:cubicBezTo>
                  <a:pt x="40733" y="25277"/>
                  <a:pt x="41040" y="25947"/>
                  <a:pt x="41346" y="26617"/>
                </a:cubicBezTo>
                <a:cubicBezTo>
                  <a:pt x="41486" y="27007"/>
                  <a:pt x="41653" y="27342"/>
                  <a:pt x="41765" y="27677"/>
                </a:cubicBezTo>
                <a:cubicBezTo>
                  <a:pt x="41877" y="28039"/>
                  <a:pt x="41904" y="28263"/>
                  <a:pt x="42044" y="28625"/>
                </a:cubicBezTo>
                <a:lnTo>
                  <a:pt x="42128" y="29267"/>
                </a:lnTo>
                <a:cubicBezTo>
                  <a:pt x="42044" y="29239"/>
                  <a:pt x="42128" y="29630"/>
                  <a:pt x="41904" y="29183"/>
                </a:cubicBezTo>
                <a:cubicBezTo>
                  <a:pt x="41904" y="29323"/>
                  <a:pt x="42016" y="29462"/>
                  <a:pt x="42044" y="29574"/>
                </a:cubicBezTo>
                <a:cubicBezTo>
                  <a:pt x="41793" y="29769"/>
                  <a:pt x="41542" y="29853"/>
                  <a:pt x="41319" y="29992"/>
                </a:cubicBezTo>
                <a:cubicBezTo>
                  <a:pt x="41235" y="30048"/>
                  <a:pt x="41179" y="30244"/>
                  <a:pt x="41095" y="30271"/>
                </a:cubicBezTo>
                <a:lnTo>
                  <a:pt x="41486" y="31443"/>
                </a:lnTo>
                <a:cubicBezTo>
                  <a:pt x="41709" y="31778"/>
                  <a:pt x="41904" y="32113"/>
                  <a:pt x="42072" y="32475"/>
                </a:cubicBezTo>
                <a:cubicBezTo>
                  <a:pt x="42407" y="33006"/>
                  <a:pt x="42686" y="33564"/>
                  <a:pt x="42909" y="34121"/>
                </a:cubicBezTo>
                <a:cubicBezTo>
                  <a:pt x="42965" y="34149"/>
                  <a:pt x="43020" y="34345"/>
                  <a:pt x="43076" y="34400"/>
                </a:cubicBezTo>
                <a:cubicBezTo>
                  <a:pt x="43244" y="34903"/>
                  <a:pt x="43355" y="35154"/>
                  <a:pt x="43523" y="35516"/>
                </a:cubicBezTo>
                <a:cubicBezTo>
                  <a:pt x="43662" y="35879"/>
                  <a:pt x="43718" y="36130"/>
                  <a:pt x="43802" y="36465"/>
                </a:cubicBezTo>
                <a:cubicBezTo>
                  <a:pt x="43913" y="36856"/>
                  <a:pt x="43941" y="37246"/>
                  <a:pt x="43885" y="37637"/>
                </a:cubicBezTo>
                <a:close/>
                <a:moveTo>
                  <a:pt x="38612" y="21511"/>
                </a:moveTo>
                <a:cubicBezTo>
                  <a:pt x="38612" y="21595"/>
                  <a:pt x="38640" y="21678"/>
                  <a:pt x="38668" y="21762"/>
                </a:cubicBezTo>
                <a:cubicBezTo>
                  <a:pt x="38724" y="21790"/>
                  <a:pt x="38668" y="21651"/>
                  <a:pt x="38612" y="21511"/>
                </a:cubicBezTo>
                <a:close/>
                <a:moveTo>
                  <a:pt x="41737" y="32252"/>
                </a:moveTo>
                <a:cubicBezTo>
                  <a:pt x="41793" y="32280"/>
                  <a:pt x="41737" y="32141"/>
                  <a:pt x="41737" y="32057"/>
                </a:cubicBezTo>
                <a:cubicBezTo>
                  <a:pt x="41709" y="32057"/>
                  <a:pt x="41737" y="32169"/>
                  <a:pt x="41737" y="32252"/>
                </a:cubicBezTo>
                <a:close/>
                <a:moveTo>
                  <a:pt x="41067" y="29407"/>
                </a:moveTo>
                <a:cubicBezTo>
                  <a:pt x="41123" y="29546"/>
                  <a:pt x="41151" y="29574"/>
                  <a:pt x="41179" y="29546"/>
                </a:cubicBezTo>
                <a:lnTo>
                  <a:pt x="41123" y="29407"/>
                </a:lnTo>
                <a:close/>
                <a:moveTo>
                  <a:pt x="40621" y="25529"/>
                </a:moveTo>
                <a:cubicBezTo>
                  <a:pt x="40677" y="25556"/>
                  <a:pt x="40733" y="25724"/>
                  <a:pt x="40733" y="25668"/>
                </a:cubicBezTo>
                <a:cubicBezTo>
                  <a:pt x="40705" y="25584"/>
                  <a:pt x="40677" y="25501"/>
                  <a:pt x="40649" y="25417"/>
                </a:cubicBezTo>
                <a:cubicBezTo>
                  <a:pt x="40621" y="25417"/>
                  <a:pt x="40593" y="25445"/>
                  <a:pt x="40621" y="25529"/>
                </a:cubicBezTo>
                <a:close/>
                <a:moveTo>
                  <a:pt x="40454" y="25333"/>
                </a:moveTo>
                <a:lnTo>
                  <a:pt x="40509" y="25473"/>
                </a:lnTo>
                <a:cubicBezTo>
                  <a:pt x="40537" y="25473"/>
                  <a:pt x="40537" y="25445"/>
                  <a:pt x="40482" y="25305"/>
                </a:cubicBezTo>
                <a:close/>
                <a:moveTo>
                  <a:pt x="39561" y="23994"/>
                </a:moveTo>
                <a:cubicBezTo>
                  <a:pt x="39561" y="23994"/>
                  <a:pt x="39561" y="23855"/>
                  <a:pt x="39533" y="23771"/>
                </a:cubicBezTo>
                <a:cubicBezTo>
                  <a:pt x="39505" y="23771"/>
                  <a:pt x="39505" y="23855"/>
                  <a:pt x="39561" y="23994"/>
                </a:cubicBezTo>
                <a:close/>
                <a:moveTo>
                  <a:pt x="39087" y="24441"/>
                </a:moveTo>
                <a:cubicBezTo>
                  <a:pt x="39142" y="24580"/>
                  <a:pt x="39170" y="24664"/>
                  <a:pt x="39198" y="24636"/>
                </a:cubicBezTo>
                <a:cubicBezTo>
                  <a:pt x="39170" y="24580"/>
                  <a:pt x="39170" y="24524"/>
                  <a:pt x="39142" y="24468"/>
                </a:cubicBezTo>
                <a:cubicBezTo>
                  <a:pt x="39142" y="24468"/>
                  <a:pt x="39087" y="24413"/>
                  <a:pt x="39087" y="24441"/>
                </a:cubicBezTo>
                <a:close/>
                <a:moveTo>
                  <a:pt x="39031" y="24580"/>
                </a:moveTo>
                <a:lnTo>
                  <a:pt x="38975" y="24496"/>
                </a:lnTo>
                <a:cubicBezTo>
                  <a:pt x="39338" y="25473"/>
                  <a:pt x="39700" y="26449"/>
                  <a:pt x="40035" y="27426"/>
                </a:cubicBezTo>
                <a:cubicBezTo>
                  <a:pt x="40314" y="27230"/>
                  <a:pt x="40537" y="27035"/>
                  <a:pt x="40788" y="26812"/>
                </a:cubicBezTo>
                <a:cubicBezTo>
                  <a:pt x="40621" y="26449"/>
                  <a:pt x="40509" y="26449"/>
                  <a:pt x="40314" y="26059"/>
                </a:cubicBezTo>
                <a:cubicBezTo>
                  <a:pt x="40063" y="25835"/>
                  <a:pt x="39868" y="25584"/>
                  <a:pt x="39728" y="25305"/>
                </a:cubicBezTo>
                <a:cubicBezTo>
                  <a:pt x="39645" y="25389"/>
                  <a:pt x="39393" y="24943"/>
                  <a:pt x="39226" y="24831"/>
                </a:cubicBezTo>
                <a:cubicBezTo>
                  <a:pt x="39170" y="24719"/>
                  <a:pt x="39115" y="24608"/>
                  <a:pt x="39059" y="24496"/>
                </a:cubicBezTo>
                <a:cubicBezTo>
                  <a:pt x="39059" y="24524"/>
                  <a:pt x="39059" y="24608"/>
                  <a:pt x="39031" y="24580"/>
                </a:cubicBezTo>
                <a:close/>
                <a:moveTo>
                  <a:pt x="15289" y="8678"/>
                </a:moveTo>
                <a:cubicBezTo>
                  <a:pt x="15289" y="8678"/>
                  <a:pt x="15344" y="8650"/>
                  <a:pt x="15456" y="8566"/>
                </a:cubicBezTo>
                <a:cubicBezTo>
                  <a:pt x="15456" y="8566"/>
                  <a:pt x="15512" y="8510"/>
                  <a:pt x="15484" y="8510"/>
                </a:cubicBezTo>
                <a:cubicBezTo>
                  <a:pt x="15400" y="8566"/>
                  <a:pt x="15344" y="8594"/>
                  <a:pt x="15289" y="8678"/>
                </a:cubicBezTo>
                <a:close/>
                <a:moveTo>
                  <a:pt x="41932" y="39115"/>
                </a:moveTo>
                <a:cubicBezTo>
                  <a:pt x="41904" y="39143"/>
                  <a:pt x="42128" y="39115"/>
                  <a:pt x="42211" y="39060"/>
                </a:cubicBezTo>
                <a:cubicBezTo>
                  <a:pt x="42295" y="39004"/>
                  <a:pt x="42044" y="39115"/>
                  <a:pt x="41932" y="39115"/>
                </a:cubicBezTo>
                <a:close/>
                <a:moveTo>
                  <a:pt x="43495" y="37218"/>
                </a:moveTo>
                <a:cubicBezTo>
                  <a:pt x="43550" y="37218"/>
                  <a:pt x="43550" y="37023"/>
                  <a:pt x="43523" y="36856"/>
                </a:cubicBezTo>
                <a:cubicBezTo>
                  <a:pt x="43383" y="36409"/>
                  <a:pt x="43216" y="35963"/>
                  <a:pt x="43020" y="35516"/>
                </a:cubicBezTo>
                <a:cubicBezTo>
                  <a:pt x="42881" y="35433"/>
                  <a:pt x="42686" y="34903"/>
                  <a:pt x="42546" y="34763"/>
                </a:cubicBezTo>
                <a:cubicBezTo>
                  <a:pt x="42713" y="35265"/>
                  <a:pt x="42909" y="35795"/>
                  <a:pt x="43048" y="36326"/>
                </a:cubicBezTo>
                <a:cubicBezTo>
                  <a:pt x="43244" y="36772"/>
                  <a:pt x="43299" y="37246"/>
                  <a:pt x="43244" y="37720"/>
                </a:cubicBezTo>
                <a:cubicBezTo>
                  <a:pt x="43160" y="37999"/>
                  <a:pt x="42992" y="38251"/>
                  <a:pt x="42769" y="38418"/>
                </a:cubicBezTo>
                <a:cubicBezTo>
                  <a:pt x="42881" y="38362"/>
                  <a:pt x="42992" y="38278"/>
                  <a:pt x="43076" y="38195"/>
                </a:cubicBezTo>
                <a:cubicBezTo>
                  <a:pt x="43355" y="37944"/>
                  <a:pt x="43495" y="37581"/>
                  <a:pt x="43495" y="37218"/>
                </a:cubicBezTo>
                <a:close/>
              </a:path>
            </a:pathLst>
          </a:custGeom>
          <a:solidFill>
            <a:schemeClr val="dk2"/>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6" name="Google Shape;496;p25"/>
          <p:cNvSpPr/>
          <p:nvPr/>
        </p:nvSpPr>
        <p:spPr>
          <a:xfrm>
            <a:off x="11144872" y="597938"/>
            <a:ext cx="425500" cy="423825"/>
          </a:xfrm>
          <a:custGeom>
            <a:avLst/>
            <a:gdLst/>
            <a:ahLst/>
            <a:cxnLst/>
            <a:rect l="l" t="t" r="r" b="b"/>
            <a:pathLst>
              <a:path w="14481" h="14424" extrusionOk="0">
                <a:moveTo>
                  <a:pt x="9535" y="1123"/>
                </a:moveTo>
                <a:cubicBezTo>
                  <a:pt x="9807" y="1123"/>
                  <a:pt x="10079" y="1154"/>
                  <a:pt x="10351" y="1217"/>
                </a:cubicBezTo>
                <a:cubicBezTo>
                  <a:pt x="10519" y="1245"/>
                  <a:pt x="10714" y="1329"/>
                  <a:pt x="10881" y="1385"/>
                </a:cubicBezTo>
                <a:cubicBezTo>
                  <a:pt x="11049" y="1440"/>
                  <a:pt x="11188" y="1524"/>
                  <a:pt x="11356" y="1636"/>
                </a:cubicBezTo>
                <a:cubicBezTo>
                  <a:pt x="11997" y="2026"/>
                  <a:pt x="12500" y="2612"/>
                  <a:pt x="12834" y="3310"/>
                </a:cubicBezTo>
                <a:cubicBezTo>
                  <a:pt x="13169" y="4007"/>
                  <a:pt x="13392" y="4788"/>
                  <a:pt x="13448" y="5569"/>
                </a:cubicBezTo>
                <a:cubicBezTo>
                  <a:pt x="13532" y="6378"/>
                  <a:pt x="13476" y="7188"/>
                  <a:pt x="13253" y="7969"/>
                </a:cubicBezTo>
                <a:cubicBezTo>
                  <a:pt x="13030" y="8750"/>
                  <a:pt x="12611" y="9475"/>
                  <a:pt x="12053" y="10061"/>
                </a:cubicBezTo>
                <a:cubicBezTo>
                  <a:pt x="11411" y="10619"/>
                  <a:pt x="10714" y="11093"/>
                  <a:pt x="9961" y="11456"/>
                </a:cubicBezTo>
                <a:cubicBezTo>
                  <a:pt x="9207" y="11847"/>
                  <a:pt x="8426" y="12209"/>
                  <a:pt x="7673" y="12572"/>
                </a:cubicBezTo>
                <a:lnTo>
                  <a:pt x="6501" y="13130"/>
                </a:lnTo>
                <a:cubicBezTo>
                  <a:pt x="6194" y="13325"/>
                  <a:pt x="5832" y="13465"/>
                  <a:pt x="5469" y="13521"/>
                </a:cubicBezTo>
                <a:cubicBezTo>
                  <a:pt x="5134" y="13521"/>
                  <a:pt x="4855" y="13381"/>
                  <a:pt x="4632" y="13186"/>
                </a:cubicBezTo>
                <a:cubicBezTo>
                  <a:pt x="4353" y="12935"/>
                  <a:pt x="4046" y="12628"/>
                  <a:pt x="3739" y="12349"/>
                </a:cubicBezTo>
                <a:cubicBezTo>
                  <a:pt x="3125" y="11735"/>
                  <a:pt x="2484" y="11177"/>
                  <a:pt x="1842" y="10619"/>
                </a:cubicBezTo>
                <a:cubicBezTo>
                  <a:pt x="1507" y="10368"/>
                  <a:pt x="1200" y="10089"/>
                  <a:pt x="921" y="9810"/>
                </a:cubicBezTo>
                <a:cubicBezTo>
                  <a:pt x="615" y="9531"/>
                  <a:pt x="419" y="9168"/>
                  <a:pt x="308" y="8778"/>
                </a:cubicBezTo>
                <a:cubicBezTo>
                  <a:pt x="196" y="8387"/>
                  <a:pt x="252" y="7969"/>
                  <a:pt x="447" y="7634"/>
                </a:cubicBezTo>
                <a:cubicBezTo>
                  <a:pt x="670" y="7271"/>
                  <a:pt x="949" y="6936"/>
                  <a:pt x="1256" y="6630"/>
                </a:cubicBezTo>
                <a:cubicBezTo>
                  <a:pt x="1842" y="6016"/>
                  <a:pt x="2428" y="5430"/>
                  <a:pt x="3070" y="4844"/>
                </a:cubicBezTo>
                <a:cubicBezTo>
                  <a:pt x="3711" y="4286"/>
                  <a:pt x="4353" y="3728"/>
                  <a:pt x="5023" y="3226"/>
                </a:cubicBezTo>
                <a:cubicBezTo>
                  <a:pt x="5692" y="2724"/>
                  <a:pt x="6362" y="2277"/>
                  <a:pt x="7087" y="1859"/>
                </a:cubicBezTo>
                <a:cubicBezTo>
                  <a:pt x="7757" y="1468"/>
                  <a:pt x="8482" y="1217"/>
                  <a:pt x="9263" y="1133"/>
                </a:cubicBezTo>
                <a:cubicBezTo>
                  <a:pt x="9354" y="1126"/>
                  <a:pt x="9445" y="1123"/>
                  <a:pt x="9535" y="1123"/>
                </a:cubicBezTo>
                <a:close/>
                <a:moveTo>
                  <a:pt x="9551" y="0"/>
                </a:moveTo>
                <a:cubicBezTo>
                  <a:pt x="9418" y="0"/>
                  <a:pt x="9285" y="6"/>
                  <a:pt x="9152" y="17"/>
                </a:cubicBezTo>
                <a:cubicBezTo>
                  <a:pt x="8203" y="129"/>
                  <a:pt x="7338" y="464"/>
                  <a:pt x="6557" y="994"/>
                </a:cubicBezTo>
                <a:cubicBezTo>
                  <a:pt x="5804" y="1468"/>
                  <a:pt x="5134" y="2054"/>
                  <a:pt x="4548" y="2696"/>
                </a:cubicBezTo>
                <a:cubicBezTo>
                  <a:pt x="3349" y="3951"/>
                  <a:pt x="2344" y="5346"/>
                  <a:pt x="1173" y="6574"/>
                </a:cubicBezTo>
                <a:cubicBezTo>
                  <a:pt x="866" y="6853"/>
                  <a:pt x="587" y="7188"/>
                  <a:pt x="363" y="7550"/>
                </a:cubicBezTo>
                <a:cubicBezTo>
                  <a:pt x="112" y="7941"/>
                  <a:pt x="1" y="8387"/>
                  <a:pt x="57" y="8861"/>
                </a:cubicBezTo>
                <a:cubicBezTo>
                  <a:pt x="112" y="9308"/>
                  <a:pt x="308" y="9726"/>
                  <a:pt x="559" y="10089"/>
                </a:cubicBezTo>
                <a:cubicBezTo>
                  <a:pt x="810" y="10452"/>
                  <a:pt x="1089" y="10787"/>
                  <a:pt x="1368" y="11121"/>
                </a:cubicBezTo>
                <a:cubicBezTo>
                  <a:pt x="1954" y="11763"/>
                  <a:pt x="2512" y="12405"/>
                  <a:pt x="3098" y="13018"/>
                </a:cubicBezTo>
                <a:cubicBezTo>
                  <a:pt x="3404" y="13325"/>
                  <a:pt x="3739" y="13632"/>
                  <a:pt x="4074" y="13911"/>
                </a:cubicBezTo>
                <a:cubicBezTo>
                  <a:pt x="4269" y="14079"/>
                  <a:pt x="4493" y="14218"/>
                  <a:pt x="4744" y="14302"/>
                </a:cubicBezTo>
                <a:cubicBezTo>
                  <a:pt x="4935" y="14387"/>
                  <a:pt x="5160" y="14423"/>
                  <a:pt x="5379" y="14423"/>
                </a:cubicBezTo>
                <a:cubicBezTo>
                  <a:pt x="5447" y="14423"/>
                  <a:pt x="5515" y="14420"/>
                  <a:pt x="5581" y="14413"/>
                </a:cubicBezTo>
                <a:cubicBezTo>
                  <a:pt x="5832" y="14358"/>
                  <a:pt x="6083" y="14274"/>
                  <a:pt x="6306" y="14134"/>
                </a:cubicBezTo>
                <a:cubicBezTo>
                  <a:pt x="6529" y="14023"/>
                  <a:pt x="6697" y="13911"/>
                  <a:pt x="6864" y="13772"/>
                </a:cubicBezTo>
                <a:lnTo>
                  <a:pt x="7952" y="13074"/>
                </a:lnTo>
                <a:cubicBezTo>
                  <a:pt x="8649" y="12628"/>
                  <a:pt x="9375" y="12181"/>
                  <a:pt x="10128" y="11735"/>
                </a:cubicBezTo>
                <a:cubicBezTo>
                  <a:pt x="10881" y="11345"/>
                  <a:pt x="11607" y="10870"/>
                  <a:pt x="12276" y="10312"/>
                </a:cubicBezTo>
                <a:cubicBezTo>
                  <a:pt x="12918" y="9726"/>
                  <a:pt x="13448" y="8973"/>
                  <a:pt x="13783" y="8136"/>
                </a:cubicBezTo>
                <a:cubicBezTo>
                  <a:pt x="14480" y="6462"/>
                  <a:pt x="14452" y="4537"/>
                  <a:pt x="13727" y="2863"/>
                </a:cubicBezTo>
                <a:cubicBezTo>
                  <a:pt x="13337" y="1998"/>
                  <a:pt x="12723" y="1245"/>
                  <a:pt x="11942" y="687"/>
                </a:cubicBezTo>
                <a:cubicBezTo>
                  <a:pt x="11219" y="229"/>
                  <a:pt x="10392" y="0"/>
                  <a:pt x="9551" y="0"/>
                </a:cubicBezTo>
                <a:close/>
              </a:path>
            </a:pathLst>
          </a:custGeom>
          <a:solidFill>
            <a:schemeClr val="dk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7" name="Google Shape;497;p25"/>
          <p:cNvSpPr/>
          <p:nvPr/>
        </p:nvSpPr>
        <p:spPr>
          <a:xfrm>
            <a:off x="-634481" y="4823094"/>
            <a:ext cx="1271476" cy="889463"/>
          </a:xfrm>
          <a:custGeom>
            <a:avLst/>
            <a:gdLst/>
            <a:ahLst/>
            <a:cxnLst/>
            <a:rect l="l" t="t" r="r" b="b"/>
            <a:pathLst>
              <a:path w="43272" h="30271" extrusionOk="0">
                <a:moveTo>
                  <a:pt x="43271" y="3767"/>
                </a:moveTo>
                <a:cubicBezTo>
                  <a:pt x="43216" y="4046"/>
                  <a:pt x="43160" y="4381"/>
                  <a:pt x="43076" y="4715"/>
                </a:cubicBezTo>
                <a:lnTo>
                  <a:pt x="42937" y="5218"/>
                </a:lnTo>
                <a:cubicBezTo>
                  <a:pt x="42937" y="5301"/>
                  <a:pt x="42909" y="5385"/>
                  <a:pt x="42881" y="5469"/>
                </a:cubicBezTo>
                <a:lnTo>
                  <a:pt x="42825" y="5664"/>
                </a:lnTo>
                <a:cubicBezTo>
                  <a:pt x="42658" y="6166"/>
                  <a:pt x="42462" y="6668"/>
                  <a:pt x="42239" y="7170"/>
                </a:cubicBezTo>
                <a:cubicBezTo>
                  <a:pt x="42156" y="7394"/>
                  <a:pt x="42044" y="7589"/>
                  <a:pt x="41960" y="7812"/>
                </a:cubicBezTo>
                <a:lnTo>
                  <a:pt x="41681" y="8398"/>
                </a:lnTo>
                <a:cubicBezTo>
                  <a:pt x="41374" y="8956"/>
                  <a:pt x="41040" y="9486"/>
                  <a:pt x="40677" y="10016"/>
                </a:cubicBezTo>
                <a:cubicBezTo>
                  <a:pt x="40370" y="10435"/>
                  <a:pt x="40063" y="10825"/>
                  <a:pt x="39700" y="11216"/>
                </a:cubicBezTo>
                <a:cubicBezTo>
                  <a:pt x="38808" y="12332"/>
                  <a:pt x="37747" y="13336"/>
                  <a:pt x="36576" y="14173"/>
                </a:cubicBezTo>
                <a:cubicBezTo>
                  <a:pt x="35516" y="14982"/>
                  <a:pt x="34372" y="15624"/>
                  <a:pt x="33144" y="16126"/>
                </a:cubicBezTo>
                <a:cubicBezTo>
                  <a:pt x="32670" y="16266"/>
                  <a:pt x="32196" y="16321"/>
                  <a:pt x="31721" y="16349"/>
                </a:cubicBezTo>
                <a:cubicBezTo>
                  <a:pt x="31163" y="16545"/>
                  <a:pt x="30661" y="16768"/>
                  <a:pt x="30159" y="16879"/>
                </a:cubicBezTo>
                <a:cubicBezTo>
                  <a:pt x="29936" y="16935"/>
                  <a:pt x="29936" y="16907"/>
                  <a:pt x="29740" y="16935"/>
                </a:cubicBezTo>
                <a:cubicBezTo>
                  <a:pt x="28401" y="17298"/>
                  <a:pt x="26448" y="17354"/>
                  <a:pt x="25388" y="17493"/>
                </a:cubicBezTo>
                <a:cubicBezTo>
                  <a:pt x="24551" y="17493"/>
                  <a:pt x="23798" y="17605"/>
                  <a:pt x="22877" y="17688"/>
                </a:cubicBezTo>
                <a:cubicBezTo>
                  <a:pt x="22710" y="17688"/>
                  <a:pt x="22570" y="17744"/>
                  <a:pt x="22375" y="17772"/>
                </a:cubicBezTo>
                <a:lnTo>
                  <a:pt x="22208" y="17772"/>
                </a:lnTo>
                <a:cubicBezTo>
                  <a:pt x="21789" y="17800"/>
                  <a:pt x="21594" y="17884"/>
                  <a:pt x="21036" y="17940"/>
                </a:cubicBezTo>
                <a:cubicBezTo>
                  <a:pt x="20338" y="18023"/>
                  <a:pt x="19306" y="18191"/>
                  <a:pt x="18776" y="18497"/>
                </a:cubicBezTo>
                <a:cubicBezTo>
                  <a:pt x="18692" y="18525"/>
                  <a:pt x="18497" y="18609"/>
                  <a:pt x="18525" y="18553"/>
                </a:cubicBezTo>
                <a:cubicBezTo>
                  <a:pt x="18385" y="18609"/>
                  <a:pt x="18469" y="18609"/>
                  <a:pt x="18358" y="18637"/>
                </a:cubicBezTo>
                <a:cubicBezTo>
                  <a:pt x="18134" y="18721"/>
                  <a:pt x="17883" y="18832"/>
                  <a:pt x="17632" y="18944"/>
                </a:cubicBezTo>
                <a:cubicBezTo>
                  <a:pt x="17381" y="19055"/>
                  <a:pt x="17158" y="19167"/>
                  <a:pt x="16963" y="19251"/>
                </a:cubicBezTo>
                <a:lnTo>
                  <a:pt x="16600" y="19418"/>
                </a:lnTo>
                <a:cubicBezTo>
                  <a:pt x="16488" y="19474"/>
                  <a:pt x="16377" y="19530"/>
                  <a:pt x="16265" y="19586"/>
                </a:cubicBezTo>
                <a:cubicBezTo>
                  <a:pt x="16042" y="19725"/>
                  <a:pt x="15819" y="19837"/>
                  <a:pt x="15623" y="19948"/>
                </a:cubicBezTo>
                <a:cubicBezTo>
                  <a:pt x="15233" y="20199"/>
                  <a:pt x="14814" y="20395"/>
                  <a:pt x="14480" y="20646"/>
                </a:cubicBezTo>
                <a:cubicBezTo>
                  <a:pt x="14284" y="20729"/>
                  <a:pt x="14089" y="20841"/>
                  <a:pt x="13922" y="20981"/>
                </a:cubicBezTo>
                <a:lnTo>
                  <a:pt x="13531" y="21232"/>
                </a:lnTo>
                <a:cubicBezTo>
                  <a:pt x="12694" y="22041"/>
                  <a:pt x="11969" y="22961"/>
                  <a:pt x="11355" y="23938"/>
                </a:cubicBezTo>
                <a:cubicBezTo>
                  <a:pt x="11355" y="23938"/>
                  <a:pt x="11355" y="23966"/>
                  <a:pt x="11355" y="23966"/>
                </a:cubicBezTo>
                <a:cubicBezTo>
                  <a:pt x="11299" y="24022"/>
                  <a:pt x="11271" y="24077"/>
                  <a:pt x="11243" y="24161"/>
                </a:cubicBezTo>
                <a:cubicBezTo>
                  <a:pt x="11160" y="24440"/>
                  <a:pt x="11104" y="24719"/>
                  <a:pt x="11020" y="24998"/>
                </a:cubicBezTo>
                <a:cubicBezTo>
                  <a:pt x="10964" y="25277"/>
                  <a:pt x="10909" y="25584"/>
                  <a:pt x="10825" y="25891"/>
                </a:cubicBezTo>
                <a:cubicBezTo>
                  <a:pt x="10769" y="26030"/>
                  <a:pt x="10797" y="26030"/>
                  <a:pt x="10741" y="26114"/>
                </a:cubicBezTo>
                <a:cubicBezTo>
                  <a:pt x="10713" y="26449"/>
                  <a:pt x="10546" y="26951"/>
                  <a:pt x="10434" y="27509"/>
                </a:cubicBezTo>
                <a:cubicBezTo>
                  <a:pt x="10378" y="27648"/>
                  <a:pt x="10351" y="27760"/>
                  <a:pt x="10323" y="27927"/>
                </a:cubicBezTo>
                <a:cubicBezTo>
                  <a:pt x="10295" y="28067"/>
                  <a:pt x="10239" y="28262"/>
                  <a:pt x="10211" y="28430"/>
                </a:cubicBezTo>
                <a:cubicBezTo>
                  <a:pt x="10183" y="28597"/>
                  <a:pt x="10155" y="28820"/>
                  <a:pt x="10127" y="29015"/>
                </a:cubicBezTo>
                <a:cubicBezTo>
                  <a:pt x="10072" y="29211"/>
                  <a:pt x="10072" y="29378"/>
                  <a:pt x="10044" y="29546"/>
                </a:cubicBezTo>
                <a:cubicBezTo>
                  <a:pt x="10016" y="29546"/>
                  <a:pt x="10016" y="29546"/>
                  <a:pt x="9960" y="29657"/>
                </a:cubicBezTo>
                <a:cubicBezTo>
                  <a:pt x="9960" y="29880"/>
                  <a:pt x="9932" y="29936"/>
                  <a:pt x="9904" y="30104"/>
                </a:cubicBezTo>
                <a:cubicBezTo>
                  <a:pt x="9876" y="30131"/>
                  <a:pt x="9904" y="30271"/>
                  <a:pt x="9765" y="30159"/>
                </a:cubicBezTo>
                <a:lnTo>
                  <a:pt x="9486" y="29992"/>
                </a:lnTo>
                <a:cubicBezTo>
                  <a:pt x="9290" y="29880"/>
                  <a:pt x="9123" y="29797"/>
                  <a:pt x="9095" y="29713"/>
                </a:cubicBezTo>
                <a:cubicBezTo>
                  <a:pt x="9011" y="29657"/>
                  <a:pt x="8928" y="29629"/>
                  <a:pt x="8844" y="29573"/>
                </a:cubicBezTo>
                <a:cubicBezTo>
                  <a:pt x="8816" y="29518"/>
                  <a:pt x="8788" y="29462"/>
                  <a:pt x="8788" y="29406"/>
                </a:cubicBezTo>
                <a:cubicBezTo>
                  <a:pt x="7895" y="29043"/>
                  <a:pt x="7003" y="28709"/>
                  <a:pt x="6138" y="28402"/>
                </a:cubicBezTo>
                <a:cubicBezTo>
                  <a:pt x="5970" y="28402"/>
                  <a:pt x="5803" y="28402"/>
                  <a:pt x="5636" y="28430"/>
                </a:cubicBezTo>
                <a:cubicBezTo>
                  <a:pt x="5245" y="28402"/>
                  <a:pt x="4854" y="28374"/>
                  <a:pt x="4380" y="28290"/>
                </a:cubicBezTo>
                <a:cubicBezTo>
                  <a:pt x="4129" y="28178"/>
                  <a:pt x="3934" y="28151"/>
                  <a:pt x="3683" y="28095"/>
                </a:cubicBezTo>
                <a:cubicBezTo>
                  <a:pt x="3432" y="28011"/>
                  <a:pt x="2734" y="27760"/>
                  <a:pt x="2455" y="27648"/>
                </a:cubicBezTo>
                <a:cubicBezTo>
                  <a:pt x="1925" y="27481"/>
                  <a:pt x="1813" y="27341"/>
                  <a:pt x="1367" y="27202"/>
                </a:cubicBezTo>
                <a:lnTo>
                  <a:pt x="28" y="27230"/>
                </a:lnTo>
                <a:lnTo>
                  <a:pt x="0" y="27230"/>
                </a:lnTo>
                <a:cubicBezTo>
                  <a:pt x="195" y="26560"/>
                  <a:pt x="418" y="25919"/>
                  <a:pt x="697" y="25277"/>
                </a:cubicBezTo>
                <a:cubicBezTo>
                  <a:pt x="753" y="25165"/>
                  <a:pt x="809" y="25026"/>
                  <a:pt x="865" y="24914"/>
                </a:cubicBezTo>
                <a:lnTo>
                  <a:pt x="1004" y="24663"/>
                </a:lnTo>
                <a:cubicBezTo>
                  <a:pt x="1088" y="24524"/>
                  <a:pt x="1172" y="24356"/>
                  <a:pt x="1283" y="24189"/>
                </a:cubicBezTo>
                <a:cubicBezTo>
                  <a:pt x="1339" y="23994"/>
                  <a:pt x="1423" y="23770"/>
                  <a:pt x="1534" y="23519"/>
                </a:cubicBezTo>
                <a:cubicBezTo>
                  <a:pt x="1646" y="23240"/>
                  <a:pt x="1786" y="22961"/>
                  <a:pt x="1953" y="22710"/>
                </a:cubicBezTo>
                <a:cubicBezTo>
                  <a:pt x="2009" y="22180"/>
                  <a:pt x="2204" y="21706"/>
                  <a:pt x="2511" y="21287"/>
                </a:cubicBezTo>
                <a:cubicBezTo>
                  <a:pt x="2623" y="21148"/>
                  <a:pt x="2762" y="20953"/>
                  <a:pt x="2902" y="20757"/>
                </a:cubicBezTo>
                <a:lnTo>
                  <a:pt x="3320" y="20199"/>
                </a:lnTo>
                <a:cubicBezTo>
                  <a:pt x="3627" y="19892"/>
                  <a:pt x="3822" y="19753"/>
                  <a:pt x="4073" y="19502"/>
                </a:cubicBezTo>
                <a:cubicBezTo>
                  <a:pt x="4269" y="19139"/>
                  <a:pt x="4520" y="18804"/>
                  <a:pt x="4771" y="18497"/>
                </a:cubicBezTo>
                <a:cubicBezTo>
                  <a:pt x="5133" y="18107"/>
                  <a:pt x="5496" y="17716"/>
                  <a:pt x="5887" y="17354"/>
                </a:cubicBezTo>
                <a:cubicBezTo>
                  <a:pt x="5970" y="17270"/>
                  <a:pt x="5943" y="17354"/>
                  <a:pt x="6054" y="17270"/>
                </a:cubicBezTo>
                <a:cubicBezTo>
                  <a:pt x="6333" y="16991"/>
                  <a:pt x="6166" y="17047"/>
                  <a:pt x="6473" y="16768"/>
                </a:cubicBezTo>
                <a:cubicBezTo>
                  <a:pt x="6612" y="16461"/>
                  <a:pt x="6863" y="16182"/>
                  <a:pt x="7114" y="15959"/>
                </a:cubicBezTo>
                <a:cubicBezTo>
                  <a:pt x="7505" y="15624"/>
                  <a:pt x="7979" y="15261"/>
                  <a:pt x="8370" y="14982"/>
                </a:cubicBezTo>
                <a:cubicBezTo>
                  <a:pt x="8481" y="14871"/>
                  <a:pt x="8481" y="14815"/>
                  <a:pt x="8453" y="14787"/>
                </a:cubicBezTo>
                <a:cubicBezTo>
                  <a:pt x="8649" y="14564"/>
                  <a:pt x="9011" y="14285"/>
                  <a:pt x="9290" y="14034"/>
                </a:cubicBezTo>
                <a:cubicBezTo>
                  <a:pt x="9541" y="13838"/>
                  <a:pt x="9820" y="13671"/>
                  <a:pt x="10099" y="13531"/>
                </a:cubicBezTo>
                <a:cubicBezTo>
                  <a:pt x="10378" y="13364"/>
                  <a:pt x="10630" y="13252"/>
                  <a:pt x="10909" y="13085"/>
                </a:cubicBezTo>
                <a:cubicBezTo>
                  <a:pt x="11104" y="13029"/>
                  <a:pt x="11327" y="12973"/>
                  <a:pt x="11522" y="12946"/>
                </a:cubicBezTo>
                <a:cubicBezTo>
                  <a:pt x="11913" y="12667"/>
                  <a:pt x="12303" y="12443"/>
                  <a:pt x="12750" y="12248"/>
                </a:cubicBezTo>
                <a:cubicBezTo>
                  <a:pt x="13224" y="12025"/>
                  <a:pt x="13726" y="11858"/>
                  <a:pt x="14033" y="11746"/>
                </a:cubicBezTo>
                <a:cubicBezTo>
                  <a:pt x="14368" y="11579"/>
                  <a:pt x="14731" y="11467"/>
                  <a:pt x="15093" y="11411"/>
                </a:cubicBezTo>
                <a:cubicBezTo>
                  <a:pt x="15177" y="11355"/>
                  <a:pt x="15317" y="11300"/>
                  <a:pt x="15372" y="11300"/>
                </a:cubicBezTo>
                <a:cubicBezTo>
                  <a:pt x="15763" y="11188"/>
                  <a:pt x="15958" y="11216"/>
                  <a:pt x="15986" y="11272"/>
                </a:cubicBezTo>
                <a:cubicBezTo>
                  <a:pt x="16405" y="11132"/>
                  <a:pt x="16851" y="10993"/>
                  <a:pt x="17325" y="10881"/>
                </a:cubicBezTo>
                <a:cubicBezTo>
                  <a:pt x="17632" y="10825"/>
                  <a:pt x="17967" y="10797"/>
                  <a:pt x="18302" y="10797"/>
                </a:cubicBezTo>
                <a:cubicBezTo>
                  <a:pt x="18637" y="10714"/>
                  <a:pt x="18860" y="10658"/>
                  <a:pt x="19055" y="10602"/>
                </a:cubicBezTo>
                <a:cubicBezTo>
                  <a:pt x="19306" y="10518"/>
                  <a:pt x="19529" y="10463"/>
                  <a:pt x="19753" y="10435"/>
                </a:cubicBezTo>
                <a:cubicBezTo>
                  <a:pt x="20338" y="10323"/>
                  <a:pt x="20924" y="10295"/>
                  <a:pt x="21510" y="10323"/>
                </a:cubicBezTo>
                <a:cubicBezTo>
                  <a:pt x="21594" y="10323"/>
                  <a:pt x="21566" y="10295"/>
                  <a:pt x="21678" y="10295"/>
                </a:cubicBezTo>
                <a:cubicBezTo>
                  <a:pt x="21817" y="10351"/>
                  <a:pt x="22180" y="10323"/>
                  <a:pt x="22319" y="10379"/>
                </a:cubicBezTo>
                <a:cubicBezTo>
                  <a:pt x="23045" y="10323"/>
                  <a:pt x="23575" y="10295"/>
                  <a:pt x="23658" y="10435"/>
                </a:cubicBezTo>
                <a:cubicBezTo>
                  <a:pt x="24467" y="10323"/>
                  <a:pt x="25556" y="10072"/>
                  <a:pt x="25723" y="10211"/>
                </a:cubicBezTo>
                <a:cubicBezTo>
                  <a:pt x="25918" y="10100"/>
                  <a:pt x="26114" y="9988"/>
                  <a:pt x="26281" y="9849"/>
                </a:cubicBezTo>
                <a:cubicBezTo>
                  <a:pt x="26560" y="9681"/>
                  <a:pt x="26867" y="9542"/>
                  <a:pt x="27202" y="9430"/>
                </a:cubicBezTo>
                <a:cubicBezTo>
                  <a:pt x="27369" y="9347"/>
                  <a:pt x="27369" y="9402"/>
                  <a:pt x="27536" y="9319"/>
                </a:cubicBezTo>
                <a:cubicBezTo>
                  <a:pt x="27676" y="9235"/>
                  <a:pt x="27815" y="9151"/>
                  <a:pt x="27955" y="9068"/>
                </a:cubicBezTo>
                <a:cubicBezTo>
                  <a:pt x="28094" y="8984"/>
                  <a:pt x="28234" y="8900"/>
                  <a:pt x="28429" y="8817"/>
                </a:cubicBezTo>
                <a:cubicBezTo>
                  <a:pt x="28624" y="8733"/>
                  <a:pt x="28820" y="8621"/>
                  <a:pt x="28987" y="8510"/>
                </a:cubicBezTo>
                <a:cubicBezTo>
                  <a:pt x="29099" y="8454"/>
                  <a:pt x="29182" y="8398"/>
                  <a:pt x="29266" y="8342"/>
                </a:cubicBezTo>
                <a:cubicBezTo>
                  <a:pt x="29350" y="8286"/>
                  <a:pt x="29406" y="8259"/>
                  <a:pt x="29489" y="8231"/>
                </a:cubicBezTo>
                <a:lnTo>
                  <a:pt x="29517" y="8259"/>
                </a:lnTo>
                <a:cubicBezTo>
                  <a:pt x="29713" y="8147"/>
                  <a:pt x="29852" y="8007"/>
                  <a:pt x="29992" y="7840"/>
                </a:cubicBezTo>
                <a:lnTo>
                  <a:pt x="30215" y="7589"/>
                </a:lnTo>
                <a:cubicBezTo>
                  <a:pt x="30271" y="7477"/>
                  <a:pt x="30354" y="7394"/>
                  <a:pt x="30410" y="7338"/>
                </a:cubicBezTo>
                <a:cubicBezTo>
                  <a:pt x="30494" y="7143"/>
                  <a:pt x="30605" y="6947"/>
                  <a:pt x="30745" y="6780"/>
                </a:cubicBezTo>
                <a:cubicBezTo>
                  <a:pt x="30884" y="6612"/>
                  <a:pt x="31024" y="6445"/>
                  <a:pt x="31135" y="6278"/>
                </a:cubicBezTo>
                <a:cubicBezTo>
                  <a:pt x="31247" y="6082"/>
                  <a:pt x="31386" y="5915"/>
                  <a:pt x="31470" y="5776"/>
                </a:cubicBezTo>
                <a:cubicBezTo>
                  <a:pt x="32140" y="4604"/>
                  <a:pt x="32726" y="3376"/>
                  <a:pt x="33228" y="2121"/>
                </a:cubicBezTo>
                <a:cubicBezTo>
                  <a:pt x="33339" y="1814"/>
                  <a:pt x="33395" y="1591"/>
                  <a:pt x="33507" y="1340"/>
                </a:cubicBezTo>
                <a:cubicBezTo>
                  <a:pt x="33702" y="865"/>
                  <a:pt x="34176" y="0"/>
                  <a:pt x="34232" y="28"/>
                </a:cubicBezTo>
                <a:cubicBezTo>
                  <a:pt x="34316" y="56"/>
                  <a:pt x="34121" y="419"/>
                  <a:pt x="34232" y="335"/>
                </a:cubicBezTo>
                <a:cubicBezTo>
                  <a:pt x="33842" y="1507"/>
                  <a:pt x="33395" y="2679"/>
                  <a:pt x="32893" y="3850"/>
                </a:cubicBezTo>
                <a:cubicBezTo>
                  <a:pt x="32614" y="4464"/>
                  <a:pt x="32251" y="5106"/>
                  <a:pt x="31889" y="5720"/>
                </a:cubicBezTo>
                <a:cubicBezTo>
                  <a:pt x="31777" y="5887"/>
                  <a:pt x="31610" y="6166"/>
                  <a:pt x="31554" y="6278"/>
                </a:cubicBezTo>
                <a:cubicBezTo>
                  <a:pt x="31498" y="6389"/>
                  <a:pt x="31442" y="6501"/>
                  <a:pt x="31414" y="6612"/>
                </a:cubicBezTo>
                <a:cubicBezTo>
                  <a:pt x="32726" y="4632"/>
                  <a:pt x="33618" y="2149"/>
                  <a:pt x="34539" y="168"/>
                </a:cubicBezTo>
                <a:lnTo>
                  <a:pt x="34539" y="168"/>
                </a:lnTo>
                <a:lnTo>
                  <a:pt x="34539" y="168"/>
                </a:lnTo>
                <a:lnTo>
                  <a:pt x="34567" y="168"/>
                </a:lnTo>
                <a:cubicBezTo>
                  <a:pt x="34623" y="168"/>
                  <a:pt x="34734" y="196"/>
                  <a:pt x="34790" y="196"/>
                </a:cubicBezTo>
                <a:cubicBezTo>
                  <a:pt x="35013" y="335"/>
                  <a:pt x="35237" y="447"/>
                  <a:pt x="35488" y="558"/>
                </a:cubicBezTo>
                <a:cubicBezTo>
                  <a:pt x="35655" y="642"/>
                  <a:pt x="35488" y="614"/>
                  <a:pt x="35460" y="586"/>
                </a:cubicBezTo>
                <a:cubicBezTo>
                  <a:pt x="35571" y="670"/>
                  <a:pt x="35599" y="698"/>
                  <a:pt x="35711" y="782"/>
                </a:cubicBezTo>
                <a:cubicBezTo>
                  <a:pt x="35850" y="865"/>
                  <a:pt x="35488" y="642"/>
                  <a:pt x="35599" y="614"/>
                </a:cubicBezTo>
                <a:cubicBezTo>
                  <a:pt x="36325" y="949"/>
                  <a:pt x="37217" y="1367"/>
                  <a:pt x="38054" y="1758"/>
                </a:cubicBezTo>
                <a:lnTo>
                  <a:pt x="37999" y="1814"/>
                </a:lnTo>
                <a:cubicBezTo>
                  <a:pt x="38166" y="1870"/>
                  <a:pt x="38054" y="1786"/>
                  <a:pt x="38138" y="1786"/>
                </a:cubicBezTo>
                <a:cubicBezTo>
                  <a:pt x="38612" y="2009"/>
                  <a:pt x="39226" y="2204"/>
                  <a:pt x="39700" y="2456"/>
                </a:cubicBezTo>
                <a:lnTo>
                  <a:pt x="41012" y="2930"/>
                </a:lnTo>
                <a:lnTo>
                  <a:pt x="42769" y="3599"/>
                </a:lnTo>
                <a:close/>
                <a:moveTo>
                  <a:pt x="41374" y="3237"/>
                </a:moveTo>
                <a:cubicBezTo>
                  <a:pt x="41374" y="3265"/>
                  <a:pt x="41402" y="3292"/>
                  <a:pt x="41514" y="3348"/>
                </a:cubicBezTo>
                <a:cubicBezTo>
                  <a:pt x="41570" y="3348"/>
                  <a:pt x="41598" y="3348"/>
                  <a:pt x="41514" y="3320"/>
                </a:cubicBezTo>
                <a:cubicBezTo>
                  <a:pt x="41458" y="3265"/>
                  <a:pt x="41430" y="3265"/>
                  <a:pt x="41374" y="3237"/>
                </a:cubicBezTo>
                <a:close/>
                <a:moveTo>
                  <a:pt x="39310" y="2511"/>
                </a:moveTo>
                <a:cubicBezTo>
                  <a:pt x="39254" y="2428"/>
                  <a:pt x="39533" y="2539"/>
                  <a:pt x="39338" y="2456"/>
                </a:cubicBezTo>
                <a:cubicBezTo>
                  <a:pt x="39310" y="2428"/>
                  <a:pt x="39142" y="2428"/>
                  <a:pt x="39310" y="2511"/>
                </a:cubicBezTo>
                <a:close/>
                <a:moveTo>
                  <a:pt x="10825" y="25863"/>
                </a:moveTo>
                <a:cubicBezTo>
                  <a:pt x="10797" y="25835"/>
                  <a:pt x="10741" y="25891"/>
                  <a:pt x="10713" y="26002"/>
                </a:cubicBezTo>
                <a:cubicBezTo>
                  <a:pt x="10713" y="26002"/>
                  <a:pt x="10741" y="26030"/>
                  <a:pt x="10713" y="26058"/>
                </a:cubicBezTo>
                <a:cubicBezTo>
                  <a:pt x="10741" y="26030"/>
                  <a:pt x="10769" y="25974"/>
                  <a:pt x="10825" y="25863"/>
                </a:cubicBezTo>
                <a:close/>
                <a:moveTo>
                  <a:pt x="10909" y="25444"/>
                </a:moveTo>
                <a:cubicBezTo>
                  <a:pt x="10881" y="25389"/>
                  <a:pt x="10713" y="25723"/>
                  <a:pt x="10741" y="25779"/>
                </a:cubicBezTo>
                <a:cubicBezTo>
                  <a:pt x="10797" y="25668"/>
                  <a:pt x="10853" y="25584"/>
                  <a:pt x="10881" y="25472"/>
                </a:cubicBezTo>
                <a:close/>
                <a:moveTo>
                  <a:pt x="10909" y="25249"/>
                </a:moveTo>
                <a:cubicBezTo>
                  <a:pt x="10881" y="25249"/>
                  <a:pt x="10853" y="25277"/>
                  <a:pt x="10797" y="25361"/>
                </a:cubicBezTo>
                <a:cubicBezTo>
                  <a:pt x="10825" y="25389"/>
                  <a:pt x="10825" y="25416"/>
                  <a:pt x="10909" y="25277"/>
                </a:cubicBezTo>
                <a:close/>
                <a:moveTo>
                  <a:pt x="10072" y="26728"/>
                </a:moveTo>
                <a:cubicBezTo>
                  <a:pt x="9960" y="27063"/>
                  <a:pt x="9876" y="27453"/>
                  <a:pt x="9793" y="27816"/>
                </a:cubicBezTo>
                <a:cubicBezTo>
                  <a:pt x="9820" y="27816"/>
                  <a:pt x="9848" y="27844"/>
                  <a:pt x="9876" y="27872"/>
                </a:cubicBezTo>
                <a:cubicBezTo>
                  <a:pt x="9904" y="27816"/>
                  <a:pt x="9932" y="27676"/>
                  <a:pt x="9960" y="27704"/>
                </a:cubicBezTo>
                <a:cubicBezTo>
                  <a:pt x="10044" y="27369"/>
                  <a:pt x="10072" y="27063"/>
                  <a:pt x="10072" y="26728"/>
                </a:cubicBezTo>
                <a:close/>
                <a:moveTo>
                  <a:pt x="18023" y="18525"/>
                </a:moveTo>
                <a:cubicBezTo>
                  <a:pt x="18107" y="18497"/>
                  <a:pt x="18162" y="18470"/>
                  <a:pt x="18246" y="18414"/>
                </a:cubicBezTo>
                <a:cubicBezTo>
                  <a:pt x="18274" y="18358"/>
                  <a:pt x="17995" y="18497"/>
                  <a:pt x="18023" y="18525"/>
                </a:cubicBezTo>
                <a:close/>
                <a:moveTo>
                  <a:pt x="18664" y="18358"/>
                </a:moveTo>
                <a:cubicBezTo>
                  <a:pt x="18664" y="18330"/>
                  <a:pt x="18497" y="18358"/>
                  <a:pt x="18441" y="18414"/>
                </a:cubicBezTo>
                <a:cubicBezTo>
                  <a:pt x="18358" y="18470"/>
                  <a:pt x="18525" y="18414"/>
                  <a:pt x="18664" y="18358"/>
                </a:cubicBezTo>
                <a:close/>
                <a:moveTo>
                  <a:pt x="18832" y="18051"/>
                </a:moveTo>
                <a:cubicBezTo>
                  <a:pt x="17911" y="18358"/>
                  <a:pt x="17018" y="18749"/>
                  <a:pt x="16181" y="19251"/>
                </a:cubicBezTo>
                <a:cubicBezTo>
                  <a:pt x="16321" y="19167"/>
                  <a:pt x="16488" y="19111"/>
                  <a:pt x="16656" y="19055"/>
                </a:cubicBezTo>
                <a:cubicBezTo>
                  <a:pt x="16823" y="18944"/>
                  <a:pt x="17018" y="18860"/>
                  <a:pt x="17186" y="18804"/>
                </a:cubicBezTo>
                <a:cubicBezTo>
                  <a:pt x="17409" y="18693"/>
                  <a:pt x="17632" y="18609"/>
                  <a:pt x="17828" y="18525"/>
                </a:cubicBezTo>
                <a:cubicBezTo>
                  <a:pt x="18023" y="18414"/>
                  <a:pt x="18218" y="18330"/>
                  <a:pt x="18385" y="18274"/>
                </a:cubicBezTo>
                <a:cubicBezTo>
                  <a:pt x="18525" y="18218"/>
                  <a:pt x="18692" y="18135"/>
                  <a:pt x="18832" y="18051"/>
                </a:cubicBezTo>
                <a:close/>
                <a:moveTo>
                  <a:pt x="21566" y="17521"/>
                </a:moveTo>
                <a:lnTo>
                  <a:pt x="21789" y="17465"/>
                </a:lnTo>
                <a:lnTo>
                  <a:pt x="21538" y="17493"/>
                </a:lnTo>
                <a:close/>
                <a:moveTo>
                  <a:pt x="36827" y="13755"/>
                </a:moveTo>
                <a:cubicBezTo>
                  <a:pt x="37189" y="13504"/>
                  <a:pt x="36883" y="13587"/>
                  <a:pt x="36827" y="13755"/>
                </a:cubicBezTo>
                <a:close/>
                <a:moveTo>
                  <a:pt x="42909" y="3962"/>
                </a:moveTo>
                <a:lnTo>
                  <a:pt x="41040" y="3265"/>
                </a:lnTo>
                <a:cubicBezTo>
                  <a:pt x="40509" y="3069"/>
                  <a:pt x="39951" y="2846"/>
                  <a:pt x="39421" y="2623"/>
                </a:cubicBezTo>
                <a:cubicBezTo>
                  <a:pt x="39421" y="2595"/>
                  <a:pt x="39505" y="2623"/>
                  <a:pt x="39421" y="2595"/>
                </a:cubicBezTo>
                <a:cubicBezTo>
                  <a:pt x="39226" y="2483"/>
                  <a:pt x="39449" y="2623"/>
                  <a:pt x="39310" y="2567"/>
                </a:cubicBezTo>
                <a:cubicBezTo>
                  <a:pt x="38863" y="2400"/>
                  <a:pt x="38305" y="2149"/>
                  <a:pt x="37720" y="1870"/>
                </a:cubicBezTo>
                <a:cubicBezTo>
                  <a:pt x="39338" y="2707"/>
                  <a:pt x="40956" y="3460"/>
                  <a:pt x="42630" y="4129"/>
                </a:cubicBezTo>
                <a:cubicBezTo>
                  <a:pt x="41653" y="8817"/>
                  <a:pt x="38445" y="12946"/>
                  <a:pt x="34232" y="15233"/>
                </a:cubicBezTo>
                <a:lnTo>
                  <a:pt x="34344" y="15205"/>
                </a:lnTo>
                <a:cubicBezTo>
                  <a:pt x="35237" y="14843"/>
                  <a:pt x="36548" y="13894"/>
                  <a:pt x="37524" y="13001"/>
                </a:cubicBezTo>
                <a:cubicBezTo>
                  <a:pt x="38361" y="12276"/>
                  <a:pt x="39142" y="11467"/>
                  <a:pt x="39840" y="10602"/>
                </a:cubicBezTo>
                <a:cubicBezTo>
                  <a:pt x="40928" y="9207"/>
                  <a:pt x="41793" y="7645"/>
                  <a:pt x="42351" y="5999"/>
                </a:cubicBezTo>
                <a:cubicBezTo>
                  <a:pt x="42574" y="5329"/>
                  <a:pt x="42769" y="4660"/>
                  <a:pt x="42909" y="3962"/>
                </a:cubicBezTo>
                <a:close/>
              </a:path>
            </a:pathLst>
          </a:custGeom>
          <a:solidFill>
            <a:schemeClr val="accent6"/>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
        <p:nvSpPr>
          <p:cNvPr id="498" name="Google Shape;498;p25"/>
          <p:cNvSpPr/>
          <p:nvPr/>
        </p:nvSpPr>
        <p:spPr>
          <a:xfrm>
            <a:off x="125376" y="6406394"/>
            <a:ext cx="378751" cy="360739"/>
          </a:xfrm>
          <a:custGeom>
            <a:avLst/>
            <a:gdLst/>
            <a:ahLst/>
            <a:cxnLst/>
            <a:rect l="l" t="t" r="r" b="b"/>
            <a:pathLst>
              <a:path w="12890" h="12277" extrusionOk="0">
                <a:moveTo>
                  <a:pt x="12890" y="9431"/>
                </a:moveTo>
                <a:cubicBezTo>
                  <a:pt x="12890" y="9542"/>
                  <a:pt x="12834" y="9626"/>
                  <a:pt x="12806" y="9765"/>
                </a:cubicBezTo>
                <a:lnTo>
                  <a:pt x="12723" y="9989"/>
                </a:lnTo>
                <a:cubicBezTo>
                  <a:pt x="12667" y="9961"/>
                  <a:pt x="12611" y="10072"/>
                  <a:pt x="12639" y="9905"/>
                </a:cubicBezTo>
                <a:cubicBezTo>
                  <a:pt x="12611" y="9961"/>
                  <a:pt x="12639" y="10016"/>
                  <a:pt x="12583" y="10044"/>
                </a:cubicBezTo>
                <a:cubicBezTo>
                  <a:pt x="12471" y="10044"/>
                  <a:pt x="12360" y="10016"/>
                  <a:pt x="12248" y="9989"/>
                </a:cubicBezTo>
                <a:cubicBezTo>
                  <a:pt x="12192" y="9989"/>
                  <a:pt x="12137" y="10016"/>
                  <a:pt x="12109" y="9989"/>
                </a:cubicBezTo>
                <a:cubicBezTo>
                  <a:pt x="12053" y="10128"/>
                  <a:pt x="12025" y="10240"/>
                  <a:pt x="11969" y="10351"/>
                </a:cubicBezTo>
                <a:lnTo>
                  <a:pt x="11969" y="10379"/>
                </a:lnTo>
                <a:cubicBezTo>
                  <a:pt x="11941" y="10491"/>
                  <a:pt x="11913" y="10602"/>
                  <a:pt x="11858" y="10714"/>
                </a:cubicBezTo>
                <a:cubicBezTo>
                  <a:pt x="11858" y="10798"/>
                  <a:pt x="11830" y="10881"/>
                  <a:pt x="11774" y="10937"/>
                </a:cubicBezTo>
                <a:cubicBezTo>
                  <a:pt x="11718" y="11049"/>
                  <a:pt x="11662" y="11132"/>
                  <a:pt x="11607" y="11244"/>
                </a:cubicBezTo>
                <a:cubicBezTo>
                  <a:pt x="11607" y="11244"/>
                  <a:pt x="11551" y="11300"/>
                  <a:pt x="11551" y="11328"/>
                </a:cubicBezTo>
                <a:cubicBezTo>
                  <a:pt x="11439" y="11439"/>
                  <a:pt x="11383" y="11523"/>
                  <a:pt x="11272" y="11607"/>
                </a:cubicBezTo>
                <a:cubicBezTo>
                  <a:pt x="11104" y="11718"/>
                  <a:pt x="10909" y="11830"/>
                  <a:pt x="10714" y="11914"/>
                </a:cubicBezTo>
                <a:cubicBezTo>
                  <a:pt x="10686" y="11914"/>
                  <a:pt x="10546" y="11969"/>
                  <a:pt x="10463" y="11969"/>
                </a:cubicBezTo>
                <a:cubicBezTo>
                  <a:pt x="10379" y="11969"/>
                  <a:pt x="10267" y="11969"/>
                  <a:pt x="10184" y="11969"/>
                </a:cubicBezTo>
                <a:lnTo>
                  <a:pt x="10100" y="11969"/>
                </a:lnTo>
                <a:cubicBezTo>
                  <a:pt x="10044" y="11969"/>
                  <a:pt x="9961" y="11969"/>
                  <a:pt x="9905" y="11941"/>
                </a:cubicBezTo>
                <a:cubicBezTo>
                  <a:pt x="9821" y="11914"/>
                  <a:pt x="9709" y="11886"/>
                  <a:pt x="9626" y="11830"/>
                </a:cubicBezTo>
                <a:cubicBezTo>
                  <a:pt x="9514" y="11802"/>
                  <a:pt x="9375" y="11774"/>
                  <a:pt x="9235" y="11746"/>
                </a:cubicBezTo>
                <a:lnTo>
                  <a:pt x="9124" y="11746"/>
                </a:lnTo>
                <a:cubicBezTo>
                  <a:pt x="8956" y="11802"/>
                  <a:pt x="8789" y="11858"/>
                  <a:pt x="8621" y="11941"/>
                </a:cubicBezTo>
                <a:cubicBezTo>
                  <a:pt x="8510" y="11997"/>
                  <a:pt x="8426" y="12025"/>
                  <a:pt x="8315" y="12081"/>
                </a:cubicBezTo>
                <a:cubicBezTo>
                  <a:pt x="8287" y="12081"/>
                  <a:pt x="8287" y="12109"/>
                  <a:pt x="8287" y="12137"/>
                </a:cubicBezTo>
                <a:cubicBezTo>
                  <a:pt x="8008" y="12248"/>
                  <a:pt x="7701" y="12276"/>
                  <a:pt x="7394" y="12220"/>
                </a:cubicBezTo>
                <a:lnTo>
                  <a:pt x="7282" y="12220"/>
                </a:lnTo>
                <a:lnTo>
                  <a:pt x="6975" y="12248"/>
                </a:lnTo>
                <a:cubicBezTo>
                  <a:pt x="6724" y="12248"/>
                  <a:pt x="6585" y="12248"/>
                  <a:pt x="6306" y="12220"/>
                </a:cubicBezTo>
                <a:cubicBezTo>
                  <a:pt x="6027" y="12193"/>
                  <a:pt x="5664" y="12109"/>
                  <a:pt x="5329" y="12053"/>
                </a:cubicBezTo>
                <a:cubicBezTo>
                  <a:pt x="4967" y="11997"/>
                  <a:pt x="4799" y="11969"/>
                  <a:pt x="4464" y="11886"/>
                </a:cubicBezTo>
                <a:cubicBezTo>
                  <a:pt x="4297" y="11858"/>
                  <a:pt x="4102" y="11802"/>
                  <a:pt x="3906" y="11746"/>
                </a:cubicBezTo>
                <a:cubicBezTo>
                  <a:pt x="3711" y="11690"/>
                  <a:pt x="3516" y="11607"/>
                  <a:pt x="3348" y="11523"/>
                </a:cubicBezTo>
                <a:cubicBezTo>
                  <a:pt x="3265" y="11439"/>
                  <a:pt x="3181" y="11356"/>
                  <a:pt x="3097" y="11272"/>
                </a:cubicBezTo>
                <a:cubicBezTo>
                  <a:pt x="2093" y="10881"/>
                  <a:pt x="1256" y="10184"/>
                  <a:pt x="670" y="9291"/>
                </a:cubicBezTo>
                <a:cubicBezTo>
                  <a:pt x="112" y="8259"/>
                  <a:pt x="1" y="7059"/>
                  <a:pt x="363" y="5943"/>
                </a:cubicBezTo>
                <a:cubicBezTo>
                  <a:pt x="391" y="5859"/>
                  <a:pt x="419" y="5748"/>
                  <a:pt x="447" y="5664"/>
                </a:cubicBezTo>
                <a:cubicBezTo>
                  <a:pt x="531" y="5385"/>
                  <a:pt x="642" y="5106"/>
                  <a:pt x="782" y="4827"/>
                </a:cubicBezTo>
                <a:lnTo>
                  <a:pt x="782" y="4827"/>
                </a:lnTo>
                <a:cubicBezTo>
                  <a:pt x="1172" y="4130"/>
                  <a:pt x="1675" y="3488"/>
                  <a:pt x="2233" y="2902"/>
                </a:cubicBezTo>
                <a:cubicBezTo>
                  <a:pt x="2260" y="2846"/>
                  <a:pt x="2288" y="2791"/>
                  <a:pt x="2316" y="2763"/>
                </a:cubicBezTo>
                <a:cubicBezTo>
                  <a:pt x="2260" y="2679"/>
                  <a:pt x="2707" y="2177"/>
                  <a:pt x="3042" y="1954"/>
                </a:cubicBezTo>
                <a:cubicBezTo>
                  <a:pt x="3069" y="1954"/>
                  <a:pt x="3069" y="1954"/>
                  <a:pt x="3125" y="1954"/>
                </a:cubicBezTo>
                <a:cubicBezTo>
                  <a:pt x="3181" y="1842"/>
                  <a:pt x="3209" y="1786"/>
                  <a:pt x="3265" y="1703"/>
                </a:cubicBezTo>
                <a:cubicBezTo>
                  <a:pt x="3348" y="1619"/>
                  <a:pt x="3432" y="1563"/>
                  <a:pt x="3488" y="1479"/>
                </a:cubicBezTo>
                <a:cubicBezTo>
                  <a:pt x="3572" y="1451"/>
                  <a:pt x="3655" y="1368"/>
                  <a:pt x="3739" y="1312"/>
                </a:cubicBezTo>
                <a:lnTo>
                  <a:pt x="3823" y="1284"/>
                </a:lnTo>
                <a:cubicBezTo>
                  <a:pt x="3906" y="1228"/>
                  <a:pt x="3962" y="1200"/>
                  <a:pt x="4018" y="1145"/>
                </a:cubicBezTo>
                <a:lnTo>
                  <a:pt x="4130" y="1061"/>
                </a:lnTo>
                <a:cubicBezTo>
                  <a:pt x="4130" y="1061"/>
                  <a:pt x="4213" y="977"/>
                  <a:pt x="4269" y="949"/>
                </a:cubicBezTo>
                <a:cubicBezTo>
                  <a:pt x="4325" y="893"/>
                  <a:pt x="4269" y="921"/>
                  <a:pt x="4297" y="893"/>
                </a:cubicBezTo>
                <a:lnTo>
                  <a:pt x="4325" y="866"/>
                </a:lnTo>
                <a:lnTo>
                  <a:pt x="4325" y="866"/>
                </a:lnTo>
                <a:cubicBezTo>
                  <a:pt x="4325" y="866"/>
                  <a:pt x="4381" y="866"/>
                  <a:pt x="4409" y="838"/>
                </a:cubicBezTo>
                <a:cubicBezTo>
                  <a:pt x="4464" y="782"/>
                  <a:pt x="4548" y="726"/>
                  <a:pt x="4632" y="698"/>
                </a:cubicBezTo>
                <a:cubicBezTo>
                  <a:pt x="4688" y="670"/>
                  <a:pt x="4771" y="642"/>
                  <a:pt x="4827" y="614"/>
                </a:cubicBezTo>
                <a:cubicBezTo>
                  <a:pt x="4799" y="670"/>
                  <a:pt x="4743" y="726"/>
                  <a:pt x="4799" y="726"/>
                </a:cubicBezTo>
                <a:cubicBezTo>
                  <a:pt x="4911" y="670"/>
                  <a:pt x="4995" y="642"/>
                  <a:pt x="5106" y="614"/>
                </a:cubicBezTo>
                <a:cubicBezTo>
                  <a:pt x="5190" y="587"/>
                  <a:pt x="5274" y="587"/>
                  <a:pt x="5329" y="587"/>
                </a:cubicBezTo>
                <a:cubicBezTo>
                  <a:pt x="5441" y="559"/>
                  <a:pt x="5497" y="531"/>
                  <a:pt x="5580" y="503"/>
                </a:cubicBezTo>
                <a:cubicBezTo>
                  <a:pt x="5580" y="503"/>
                  <a:pt x="5553" y="503"/>
                  <a:pt x="5580" y="475"/>
                </a:cubicBezTo>
                <a:cubicBezTo>
                  <a:pt x="5608" y="447"/>
                  <a:pt x="5497" y="475"/>
                  <a:pt x="5525" y="475"/>
                </a:cubicBezTo>
                <a:cubicBezTo>
                  <a:pt x="5525" y="475"/>
                  <a:pt x="5497" y="363"/>
                  <a:pt x="5469" y="308"/>
                </a:cubicBezTo>
                <a:cubicBezTo>
                  <a:pt x="5413" y="252"/>
                  <a:pt x="5385" y="168"/>
                  <a:pt x="5525" y="112"/>
                </a:cubicBezTo>
                <a:cubicBezTo>
                  <a:pt x="5804" y="29"/>
                  <a:pt x="6138" y="1"/>
                  <a:pt x="6445" y="84"/>
                </a:cubicBezTo>
                <a:cubicBezTo>
                  <a:pt x="6501" y="84"/>
                  <a:pt x="6557" y="112"/>
                  <a:pt x="6557" y="140"/>
                </a:cubicBezTo>
                <a:cubicBezTo>
                  <a:pt x="6975" y="224"/>
                  <a:pt x="7199" y="363"/>
                  <a:pt x="7199" y="447"/>
                </a:cubicBezTo>
                <a:cubicBezTo>
                  <a:pt x="7254" y="419"/>
                  <a:pt x="7254" y="335"/>
                  <a:pt x="7282" y="308"/>
                </a:cubicBezTo>
                <a:cubicBezTo>
                  <a:pt x="7366" y="252"/>
                  <a:pt x="7450" y="252"/>
                  <a:pt x="7561" y="280"/>
                </a:cubicBezTo>
                <a:cubicBezTo>
                  <a:pt x="7729" y="335"/>
                  <a:pt x="7868" y="419"/>
                  <a:pt x="8008" y="503"/>
                </a:cubicBezTo>
                <a:cubicBezTo>
                  <a:pt x="8119" y="559"/>
                  <a:pt x="8203" y="642"/>
                  <a:pt x="8287" y="726"/>
                </a:cubicBezTo>
                <a:cubicBezTo>
                  <a:pt x="8287" y="782"/>
                  <a:pt x="8203" y="782"/>
                  <a:pt x="8231" y="866"/>
                </a:cubicBezTo>
                <a:cubicBezTo>
                  <a:pt x="8342" y="921"/>
                  <a:pt x="8454" y="1005"/>
                  <a:pt x="8538" y="1089"/>
                </a:cubicBezTo>
                <a:cubicBezTo>
                  <a:pt x="8566" y="1117"/>
                  <a:pt x="8621" y="1200"/>
                  <a:pt x="8677" y="1256"/>
                </a:cubicBezTo>
                <a:cubicBezTo>
                  <a:pt x="8733" y="1312"/>
                  <a:pt x="8872" y="1424"/>
                  <a:pt x="8956" y="1507"/>
                </a:cubicBezTo>
                <a:cubicBezTo>
                  <a:pt x="9124" y="1675"/>
                  <a:pt x="9151" y="1758"/>
                  <a:pt x="9124" y="1842"/>
                </a:cubicBezTo>
                <a:cubicBezTo>
                  <a:pt x="9347" y="2009"/>
                  <a:pt x="9570" y="2205"/>
                  <a:pt x="9737" y="2428"/>
                </a:cubicBezTo>
                <a:cubicBezTo>
                  <a:pt x="9765" y="2484"/>
                  <a:pt x="9765" y="2540"/>
                  <a:pt x="9793" y="2595"/>
                </a:cubicBezTo>
                <a:cubicBezTo>
                  <a:pt x="9961" y="2763"/>
                  <a:pt x="10072" y="2958"/>
                  <a:pt x="10156" y="3181"/>
                </a:cubicBezTo>
                <a:cubicBezTo>
                  <a:pt x="10212" y="3265"/>
                  <a:pt x="10267" y="3349"/>
                  <a:pt x="10323" y="3432"/>
                </a:cubicBezTo>
                <a:cubicBezTo>
                  <a:pt x="10379" y="3516"/>
                  <a:pt x="10463" y="3655"/>
                  <a:pt x="10491" y="3739"/>
                </a:cubicBezTo>
                <a:cubicBezTo>
                  <a:pt x="10435" y="3739"/>
                  <a:pt x="10491" y="3823"/>
                  <a:pt x="10463" y="3879"/>
                </a:cubicBezTo>
                <a:cubicBezTo>
                  <a:pt x="10519" y="3934"/>
                  <a:pt x="10519" y="3907"/>
                  <a:pt x="10574" y="3907"/>
                </a:cubicBezTo>
                <a:cubicBezTo>
                  <a:pt x="10602" y="3934"/>
                  <a:pt x="10574" y="3907"/>
                  <a:pt x="10574" y="3962"/>
                </a:cubicBezTo>
                <a:cubicBezTo>
                  <a:pt x="10574" y="4018"/>
                  <a:pt x="10574" y="3907"/>
                  <a:pt x="10602" y="3934"/>
                </a:cubicBezTo>
                <a:cubicBezTo>
                  <a:pt x="10770" y="4046"/>
                  <a:pt x="10853" y="3962"/>
                  <a:pt x="11049" y="4269"/>
                </a:cubicBezTo>
                <a:cubicBezTo>
                  <a:pt x="11104" y="4437"/>
                  <a:pt x="11328" y="4771"/>
                  <a:pt x="11300" y="4855"/>
                </a:cubicBezTo>
                <a:cubicBezTo>
                  <a:pt x="11356" y="4883"/>
                  <a:pt x="11383" y="4939"/>
                  <a:pt x="11411" y="4967"/>
                </a:cubicBezTo>
                <a:cubicBezTo>
                  <a:pt x="11495" y="5078"/>
                  <a:pt x="11551" y="5190"/>
                  <a:pt x="11607" y="5302"/>
                </a:cubicBezTo>
                <a:cubicBezTo>
                  <a:pt x="11635" y="5357"/>
                  <a:pt x="11690" y="5413"/>
                  <a:pt x="11718" y="5497"/>
                </a:cubicBezTo>
                <a:cubicBezTo>
                  <a:pt x="11774" y="5553"/>
                  <a:pt x="11830" y="5748"/>
                  <a:pt x="11913" y="5832"/>
                </a:cubicBezTo>
                <a:cubicBezTo>
                  <a:pt x="11941" y="5971"/>
                  <a:pt x="11969" y="6083"/>
                  <a:pt x="11997" y="6194"/>
                </a:cubicBezTo>
                <a:cubicBezTo>
                  <a:pt x="11969" y="6194"/>
                  <a:pt x="11941" y="6194"/>
                  <a:pt x="11941" y="6250"/>
                </a:cubicBezTo>
                <a:cubicBezTo>
                  <a:pt x="11997" y="6306"/>
                  <a:pt x="12025" y="6362"/>
                  <a:pt x="12081" y="6390"/>
                </a:cubicBezTo>
                <a:cubicBezTo>
                  <a:pt x="12137" y="6445"/>
                  <a:pt x="12165" y="6529"/>
                  <a:pt x="12220" y="6557"/>
                </a:cubicBezTo>
                <a:cubicBezTo>
                  <a:pt x="12248" y="6696"/>
                  <a:pt x="12304" y="6808"/>
                  <a:pt x="12360" y="6948"/>
                </a:cubicBezTo>
                <a:cubicBezTo>
                  <a:pt x="12388" y="7087"/>
                  <a:pt x="12416" y="7227"/>
                  <a:pt x="12416" y="7366"/>
                </a:cubicBezTo>
                <a:cubicBezTo>
                  <a:pt x="12332" y="7394"/>
                  <a:pt x="12220" y="7366"/>
                  <a:pt x="12137" y="7422"/>
                </a:cubicBezTo>
                <a:cubicBezTo>
                  <a:pt x="12248" y="7645"/>
                  <a:pt x="12360" y="7645"/>
                  <a:pt x="12471" y="7868"/>
                </a:cubicBezTo>
                <a:cubicBezTo>
                  <a:pt x="12527" y="7868"/>
                  <a:pt x="12555" y="8008"/>
                  <a:pt x="12611" y="8036"/>
                </a:cubicBezTo>
                <a:cubicBezTo>
                  <a:pt x="12639" y="8091"/>
                  <a:pt x="12695" y="8287"/>
                  <a:pt x="12750" y="8370"/>
                </a:cubicBezTo>
                <a:cubicBezTo>
                  <a:pt x="12750" y="8398"/>
                  <a:pt x="12750" y="8426"/>
                  <a:pt x="12750" y="8426"/>
                </a:cubicBezTo>
                <a:cubicBezTo>
                  <a:pt x="12834" y="8622"/>
                  <a:pt x="12890" y="8817"/>
                  <a:pt x="12890" y="9012"/>
                </a:cubicBezTo>
                <a:cubicBezTo>
                  <a:pt x="12890" y="9179"/>
                  <a:pt x="12890" y="9291"/>
                  <a:pt x="12890" y="9431"/>
                </a:cubicBezTo>
                <a:close/>
                <a:moveTo>
                  <a:pt x="12304" y="7310"/>
                </a:moveTo>
                <a:lnTo>
                  <a:pt x="12304" y="7227"/>
                </a:lnTo>
                <a:cubicBezTo>
                  <a:pt x="12276" y="7254"/>
                  <a:pt x="12276" y="7282"/>
                  <a:pt x="12304" y="7310"/>
                </a:cubicBezTo>
                <a:close/>
                <a:moveTo>
                  <a:pt x="12499" y="8036"/>
                </a:moveTo>
                <a:lnTo>
                  <a:pt x="12499" y="7952"/>
                </a:lnTo>
                <a:cubicBezTo>
                  <a:pt x="12499" y="7924"/>
                  <a:pt x="12471" y="7980"/>
                  <a:pt x="12499" y="8036"/>
                </a:cubicBezTo>
                <a:close/>
                <a:moveTo>
                  <a:pt x="12248" y="8147"/>
                </a:moveTo>
                <a:cubicBezTo>
                  <a:pt x="12248" y="8203"/>
                  <a:pt x="12248" y="8231"/>
                  <a:pt x="12276" y="8203"/>
                </a:cubicBezTo>
                <a:cubicBezTo>
                  <a:pt x="12276" y="8203"/>
                  <a:pt x="12276" y="8203"/>
                  <a:pt x="12276" y="8175"/>
                </a:cubicBezTo>
                <a:cubicBezTo>
                  <a:pt x="12276" y="8147"/>
                  <a:pt x="12248" y="8147"/>
                  <a:pt x="12248" y="8147"/>
                </a:cubicBezTo>
                <a:close/>
                <a:moveTo>
                  <a:pt x="4213" y="1089"/>
                </a:moveTo>
                <a:cubicBezTo>
                  <a:pt x="4213" y="1089"/>
                  <a:pt x="4241" y="1089"/>
                  <a:pt x="4297" y="1061"/>
                </a:cubicBezTo>
                <a:cubicBezTo>
                  <a:pt x="4325" y="1033"/>
                  <a:pt x="4297" y="1061"/>
                  <a:pt x="4297" y="1033"/>
                </a:cubicBezTo>
                <a:cubicBezTo>
                  <a:pt x="4269" y="1061"/>
                  <a:pt x="4241" y="1061"/>
                  <a:pt x="4213" y="1089"/>
                </a:cubicBezTo>
                <a:close/>
                <a:moveTo>
                  <a:pt x="10100" y="11941"/>
                </a:moveTo>
                <a:lnTo>
                  <a:pt x="10016" y="11941"/>
                </a:lnTo>
                <a:cubicBezTo>
                  <a:pt x="9988" y="11941"/>
                  <a:pt x="10072" y="11941"/>
                  <a:pt x="10100" y="11941"/>
                </a:cubicBezTo>
                <a:close/>
                <a:moveTo>
                  <a:pt x="11328" y="11188"/>
                </a:moveTo>
                <a:cubicBezTo>
                  <a:pt x="11049" y="11467"/>
                  <a:pt x="10686" y="11663"/>
                  <a:pt x="10295" y="11746"/>
                </a:cubicBezTo>
                <a:lnTo>
                  <a:pt x="10435" y="11746"/>
                </a:lnTo>
                <a:cubicBezTo>
                  <a:pt x="10519" y="11746"/>
                  <a:pt x="10630" y="11746"/>
                  <a:pt x="10742" y="11718"/>
                </a:cubicBezTo>
                <a:lnTo>
                  <a:pt x="10825" y="11718"/>
                </a:lnTo>
                <a:cubicBezTo>
                  <a:pt x="10965" y="11635"/>
                  <a:pt x="11077" y="11551"/>
                  <a:pt x="11188" y="11439"/>
                </a:cubicBezTo>
                <a:cubicBezTo>
                  <a:pt x="11188" y="11384"/>
                  <a:pt x="11328" y="11244"/>
                  <a:pt x="11328" y="11188"/>
                </a:cubicBezTo>
                <a:close/>
                <a:moveTo>
                  <a:pt x="11886" y="10547"/>
                </a:moveTo>
                <a:cubicBezTo>
                  <a:pt x="11886" y="10547"/>
                  <a:pt x="11858" y="10574"/>
                  <a:pt x="11830" y="10574"/>
                </a:cubicBezTo>
                <a:cubicBezTo>
                  <a:pt x="11802" y="10602"/>
                  <a:pt x="11858" y="10547"/>
                  <a:pt x="11886" y="10547"/>
                </a:cubicBezTo>
                <a:close/>
                <a:moveTo>
                  <a:pt x="12304" y="9793"/>
                </a:moveTo>
                <a:lnTo>
                  <a:pt x="12304" y="9793"/>
                </a:lnTo>
                <a:lnTo>
                  <a:pt x="12304" y="9849"/>
                </a:lnTo>
                <a:close/>
                <a:moveTo>
                  <a:pt x="12667" y="9012"/>
                </a:moveTo>
                <a:cubicBezTo>
                  <a:pt x="12639" y="8900"/>
                  <a:pt x="12583" y="8873"/>
                  <a:pt x="12555" y="8733"/>
                </a:cubicBezTo>
                <a:cubicBezTo>
                  <a:pt x="12499" y="8649"/>
                  <a:pt x="12444" y="8566"/>
                  <a:pt x="12416" y="8454"/>
                </a:cubicBezTo>
                <a:cubicBezTo>
                  <a:pt x="12360" y="8482"/>
                  <a:pt x="12332" y="8315"/>
                  <a:pt x="12276" y="8287"/>
                </a:cubicBezTo>
                <a:cubicBezTo>
                  <a:pt x="12248" y="8231"/>
                  <a:pt x="12248" y="8203"/>
                  <a:pt x="12220" y="8175"/>
                </a:cubicBezTo>
                <a:cubicBezTo>
                  <a:pt x="12220" y="8175"/>
                  <a:pt x="12220" y="8203"/>
                  <a:pt x="12192" y="8203"/>
                </a:cubicBezTo>
                <a:lnTo>
                  <a:pt x="12192" y="8175"/>
                </a:lnTo>
                <a:cubicBezTo>
                  <a:pt x="12248" y="8482"/>
                  <a:pt x="12276" y="8789"/>
                  <a:pt x="12276" y="9096"/>
                </a:cubicBezTo>
                <a:cubicBezTo>
                  <a:pt x="12388" y="9068"/>
                  <a:pt x="12527" y="9040"/>
                  <a:pt x="12667" y="9012"/>
                </a:cubicBezTo>
                <a:close/>
                <a:moveTo>
                  <a:pt x="12723" y="8510"/>
                </a:moveTo>
                <a:lnTo>
                  <a:pt x="12723" y="8510"/>
                </a:lnTo>
                <a:lnTo>
                  <a:pt x="12723" y="8566"/>
                </a:lnTo>
                <a:cubicBezTo>
                  <a:pt x="12723" y="8566"/>
                  <a:pt x="12750" y="8566"/>
                  <a:pt x="12723" y="8510"/>
                </a:cubicBezTo>
                <a:close/>
                <a:moveTo>
                  <a:pt x="12806" y="8649"/>
                </a:moveTo>
                <a:cubicBezTo>
                  <a:pt x="12806" y="8622"/>
                  <a:pt x="12806" y="8594"/>
                  <a:pt x="12806" y="8566"/>
                </a:cubicBezTo>
                <a:cubicBezTo>
                  <a:pt x="12806" y="8566"/>
                  <a:pt x="12778" y="8566"/>
                  <a:pt x="12778" y="8594"/>
                </a:cubicBezTo>
                <a:cubicBezTo>
                  <a:pt x="12778" y="8622"/>
                  <a:pt x="12778" y="8677"/>
                  <a:pt x="12806" y="8649"/>
                </a:cubicBezTo>
                <a:close/>
              </a:path>
            </a:pathLst>
          </a:custGeom>
          <a:solidFill>
            <a:schemeClr val="dk1"/>
          </a:solidFill>
          <a:ln>
            <a:noFill/>
          </a:ln>
        </p:spPr>
        <p:txBody>
          <a:bodyPr spcFirstLastPara="1" wrap="square" lIns="121475" tIns="121475" rIns="121475" bIns="121475" anchor="ctr" anchorCtr="0">
            <a:noAutofit/>
          </a:bodyPr>
          <a:lstStyle/>
          <a:p>
            <a:pPr marL="0" lvl="0" indent="0" algn="l" rtl="0">
              <a:spcBef>
                <a:spcPts val="0"/>
              </a:spcBef>
              <a:spcAft>
                <a:spcPts val="0"/>
              </a:spcAft>
              <a:buNone/>
            </a:pPr>
            <a:endParaRPr sz="2527"/>
          </a:p>
        </p:txBody>
      </p:sp>
    </p:spTree>
    <p:extLst>
      <p:ext uri="{BB962C8B-B14F-4D97-AF65-F5344CB8AC3E}">
        <p14:creationId xmlns:p14="http://schemas.microsoft.com/office/powerpoint/2010/main" val="2052154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pic>
        <p:nvPicPr>
          <p:cNvPr id="3" name="Picture 2">
            <a:extLst>
              <a:ext uri="{FF2B5EF4-FFF2-40B4-BE49-F238E27FC236}">
                <a16:creationId xmlns:a16="http://schemas.microsoft.com/office/drawing/2014/main" id="{68949326-985E-1364-0F5A-F3C1F90E5D1C}"/>
              </a:ext>
            </a:extLst>
          </p:cNvPr>
          <p:cNvPicPr>
            <a:picLocks noChangeAspect="1"/>
          </p:cNvPicPr>
          <p:nvPr userDrawn="1"/>
        </p:nvPicPr>
        <p:blipFill>
          <a:blip r:embed="rId2"/>
          <a:stretch>
            <a:fillRect/>
          </a:stretch>
        </p:blipFill>
        <p:spPr>
          <a:xfrm>
            <a:off x="9935958" y="6351988"/>
            <a:ext cx="2670790" cy="506012"/>
          </a:xfrm>
          <a:prstGeom prst="rect">
            <a:avLst/>
          </a:prstGeom>
        </p:spPr>
      </p:pic>
    </p:spTree>
    <p:extLst>
      <p:ext uri="{BB962C8B-B14F-4D97-AF65-F5344CB8AC3E}">
        <p14:creationId xmlns:p14="http://schemas.microsoft.com/office/powerpoint/2010/main" val="3700435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9"/>
          <p:cNvSpPr/>
          <p:nvPr/>
        </p:nvSpPr>
        <p:spPr>
          <a:xfrm>
            <a:off x="7539967" y="6089568"/>
            <a:ext cx="4683636" cy="787233"/>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9092543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2266950" y="2036975"/>
            <a:ext cx="7658100" cy="23955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7000"/>
              <a:buNone/>
              <a:defRPr sz="6983"/>
            </a:lvl1pPr>
            <a:lvl2pPr lvl="1" algn="ctr">
              <a:spcBef>
                <a:spcPts val="0"/>
              </a:spcBef>
              <a:spcAft>
                <a:spcPts val="0"/>
              </a:spcAft>
              <a:buSzPts val="7000"/>
              <a:buNone/>
              <a:defRPr sz="6983"/>
            </a:lvl2pPr>
            <a:lvl3pPr lvl="2" algn="ctr">
              <a:spcBef>
                <a:spcPts val="0"/>
              </a:spcBef>
              <a:spcAft>
                <a:spcPts val="0"/>
              </a:spcAft>
              <a:buSzPts val="7000"/>
              <a:buNone/>
              <a:defRPr sz="6983"/>
            </a:lvl3pPr>
            <a:lvl4pPr lvl="3" algn="ctr">
              <a:spcBef>
                <a:spcPts val="0"/>
              </a:spcBef>
              <a:spcAft>
                <a:spcPts val="0"/>
              </a:spcAft>
              <a:buSzPts val="7000"/>
              <a:buNone/>
              <a:defRPr sz="6983"/>
            </a:lvl4pPr>
            <a:lvl5pPr lvl="4" algn="ctr">
              <a:spcBef>
                <a:spcPts val="0"/>
              </a:spcBef>
              <a:spcAft>
                <a:spcPts val="0"/>
              </a:spcAft>
              <a:buSzPts val="7000"/>
              <a:buNone/>
              <a:defRPr sz="6983"/>
            </a:lvl5pPr>
            <a:lvl6pPr lvl="5" algn="ctr">
              <a:spcBef>
                <a:spcPts val="0"/>
              </a:spcBef>
              <a:spcAft>
                <a:spcPts val="0"/>
              </a:spcAft>
              <a:buSzPts val="7000"/>
              <a:buNone/>
              <a:defRPr sz="6983"/>
            </a:lvl6pPr>
            <a:lvl7pPr lvl="6" algn="ctr">
              <a:spcBef>
                <a:spcPts val="0"/>
              </a:spcBef>
              <a:spcAft>
                <a:spcPts val="0"/>
              </a:spcAft>
              <a:buSzPts val="7000"/>
              <a:buNone/>
              <a:defRPr sz="6983"/>
            </a:lvl7pPr>
            <a:lvl8pPr lvl="7" algn="ctr">
              <a:spcBef>
                <a:spcPts val="0"/>
              </a:spcBef>
              <a:spcAft>
                <a:spcPts val="0"/>
              </a:spcAft>
              <a:buSzPts val="7000"/>
              <a:buNone/>
              <a:defRPr sz="6983"/>
            </a:lvl8pPr>
            <a:lvl9pPr lvl="8" algn="ctr">
              <a:spcBef>
                <a:spcPts val="0"/>
              </a:spcBef>
              <a:spcAft>
                <a:spcPts val="0"/>
              </a:spcAft>
              <a:buSzPts val="7000"/>
              <a:buNone/>
              <a:defRPr sz="6983"/>
            </a:lvl9pPr>
          </a:lstStyle>
          <a:p>
            <a:endParaRPr/>
          </a:p>
        </p:txBody>
      </p:sp>
      <p:sp>
        <p:nvSpPr>
          <p:cNvPr id="12" name="Google Shape;12;p2"/>
          <p:cNvSpPr txBox="1">
            <a:spLocks noGrp="1"/>
          </p:cNvSpPr>
          <p:nvPr>
            <p:ph type="subTitle" idx="1"/>
          </p:nvPr>
        </p:nvSpPr>
        <p:spPr>
          <a:xfrm>
            <a:off x="432800" y="5715300"/>
            <a:ext cx="11379900" cy="717900"/>
          </a:xfrm>
          <a:prstGeom prst="rect">
            <a:avLst/>
          </a:prstGeom>
        </p:spPr>
        <p:txBody>
          <a:bodyPr spcFirstLastPara="1" wrap="square" lIns="121900" tIns="121900" rIns="121900" bIns="121900" anchor="t" anchorCtr="0">
            <a:noAutofit/>
          </a:bodyPr>
          <a:lstStyle>
            <a:lvl1pPr lvl="0" algn="ctr">
              <a:spcBef>
                <a:spcPts val="0"/>
              </a:spcBef>
              <a:spcAft>
                <a:spcPts val="0"/>
              </a:spcAft>
              <a:buSzPts val="1900"/>
              <a:buNone/>
              <a:defRPr/>
            </a:lvl1pPr>
            <a:lvl2pPr lvl="1" algn="ctr">
              <a:spcBef>
                <a:spcPts val="2095"/>
              </a:spcBef>
              <a:spcAft>
                <a:spcPts val="0"/>
              </a:spcAft>
              <a:buSzPts val="1900"/>
              <a:buNone/>
              <a:defRPr/>
            </a:lvl2pPr>
            <a:lvl3pPr lvl="2" algn="ctr">
              <a:spcBef>
                <a:spcPts val="2095"/>
              </a:spcBef>
              <a:spcAft>
                <a:spcPts val="0"/>
              </a:spcAft>
              <a:buSzPts val="1900"/>
              <a:buNone/>
              <a:defRPr/>
            </a:lvl3pPr>
            <a:lvl4pPr lvl="3" algn="ctr">
              <a:spcBef>
                <a:spcPts val="2095"/>
              </a:spcBef>
              <a:spcAft>
                <a:spcPts val="0"/>
              </a:spcAft>
              <a:buSzPts val="1900"/>
              <a:buNone/>
              <a:defRPr/>
            </a:lvl4pPr>
            <a:lvl5pPr lvl="4" algn="ctr">
              <a:spcBef>
                <a:spcPts val="2095"/>
              </a:spcBef>
              <a:spcAft>
                <a:spcPts val="0"/>
              </a:spcAft>
              <a:buSzPts val="1900"/>
              <a:buNone/>
              <a:defRPr/>
            </a:lvl5pPr>
            <a:lvl6pPr lvl="5" algn="ctr">
              <a:spcBef>
                <a:spcPts val="2095"/>
              </a:spcBef>
              <a:spcAft>
                <a:spcPts val="0"/>
              </a:spcAft>
              <a:buSzPts val="1900"/>
              <a:buNone/>
              <a:defRPr/>
            </a:lvl6pPr>
            <a:lvl7pPr lvl="6" algn="ctr">
              <a:spcBef>
                <a:spcPts val="2095"/>
              </a:spcBef>
              <a:spcAft>
                <a:spcPts val="0"/>
              </a:spcAft>
              <a:buSzPts val="1900"/>
              <a:buNone/>
              <a:defRPr/>
            </a:lvl7pPr>
            <a:lvl8pPr lvl="7" algn="ctr">
              <a:spcBef>
                <a:spcPts val="2095"/>
              </a:spcBef>
              <a:spcAft>
                <a:spcPts val="0"/>
              </a:spcAft>
              <a:buSzPts val="1900"/>
              <a:buNone/>
              <a:defRPr/>
            </a:lvl8pPr>
            <a:lvl9pPr lvl="8" algn="ctr">
              <a:spcBef>
                <a:spcPts val="2095"/>
              </a:spcBef>
              <a:spcAft>
                <a:spcPts val="2095"/>
              </a:spcAft>
              <a:buSzPts val="1900"/>
              <a:buNone/>
              <a:defRPr/>
            </a:lvl9pPr>
          </a:lstStyle>
          <a:p>
            <a:endParaRPr/>
          </a:p>
        </p:txBody>
      </p:sp>
      <p:grpSp>
        <p:nvGrpSpPr>
          <p:cNvPr id="13" name="Google Shape;13;p2"/>
          <p:cNvGrpSpPr/>
          <p:nvPr/>
        </p:nvGrpSpPr>
        <p:grpSpPr>
          <a:xfrm>
            <a:off x="2650076" y="1744278"/>
            <a:ext cx="358028" cy="335921"/>
            <a:chOff x="2495301" y="1749451"/>
            <a:chExt cx="358028" cy="335921"/>
          </a:xfrm>
        </p:grpSpPr>
        <p:sp>
          <p:nvSpPr>
            <p:cNvPr id="14" name="Google Shape;14;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5" name="Google Shape;15;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6" name="Google Shape;16;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17" name="Google Shape;17;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grpSp>
      <p:grpSp>
        <p:nvGrpSpPr>
          <p:cNvPr id="18" name="Google Shape;18;p2"/>
          <p:cNvGrpSpPr/>
          <p:nvPr/>
        </p:nvGrpSpPr>
        <p:grpSpPr>
          <a:xfrm rot="3120626">
            <a:off x="2081936" y="2126766"/>
            <a:ext cx="358018" cy="335911"/>
            <a:chOff x="2495301" y="1749451"/>
            <a:chExt cx="358028" cy="335921"/>
          </a:xfrm>
        </p:grpSpPr>
        <p:sp>
          <p:nvSpPr>
            <p:cNvPr id="19" name="Google Shape;19;p2"/>
            <p:cNvSpPr/>
            <p:nvPr/>
          </p:nvSpPr>
          <p:spPr>
            <a:xfrm>
              <a:off x="2649151" y="1749451"/>
              <a:ext cx="40770" cy="335921"/>
            </a:xfrm>
            <a:custGeom>
              <a:avLst/>
              <a:gdLst/>
              <a:ahLst/>
              <a:cxnLst/>
              <a:rect l="l" t="t" r="r" b="b"/>
              <a:pathLst>
                <a:path w="25927" h="221730" extrusionOk="0">
                  <a:moveTo>
                    <a:pt x="15192" y="221228"/>
                  </a:moveTo>
                  <a:cubicBezTo>
                    <a:pt x="2236" y="206688"/>
                    <a:pt x="-10068" y="70693"/>
                    <a:pt x="12396" y="1623"/>
                  </a:cubicBezTo>
                  <a:cubicBezTo>
                    <a:pt x="12666" y="896"/>
                    <a:pt x="13477" y="533"/>
                    <a:pt x="14195" y="803"/>
                  </a:cubicBezTo>
                  <a:cubicBezTo>
                    <a:pt x="14251" y="831"/>
                    <a:pt x="14307" y="850"/>
                    <a:pt x="14353" y="878"/>
                  </a:cubicBezTo>
                  <a:cubicBezTo>
                    <a:pt x="14736" y="989"/>
                    <a:pt x="15043" y="1260"/>
                    <a:pt x="15192" y="1623"/>
                  </a:cubicBezTo>
                  <a:cubicBezTo>
                    <a:pt x="33089" y="39560"/>
                    <a:pt x="24513" y="203891"/>
                    <a:pt x="17989" y="221135"/>
                  </a:cubicBezTo>
                  <a:cubicBezTo>
                    <a:pt x="17895" y="221918"/>
                    <a:pt x="17196" y="222496"/>
                    <a:pt x="16404" y="222440"/>
                  </a:cubicBezTo>
                  <a:cubicBezTo>
                    <a:pt x="15789" y="222328"/>
                    <a:pt x="15304" y="221844"/>
                    <a:pt x="15192" y="221228"/>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0" name="Google Shape;20;p2"/>
            <p:cNvSpPr/>
            <p:nvPr/>
          </p:nvSpPr>
          <p:spPr>
            <a:xfrm>
              <a:off x="2495301" y="1897668"/>
              <a:ext cx="348573" cy="39219"/>
            </a:xfrm>
            <a:custGeom>
              <a:avLst/>
              <a:gdLst/>
              <a:ahLst/>
              <a:cxnLst/>
              <a:rect l="l" t="t" r="r" b="b"/>
              <a:pathLst>
                <a:path w="221668" h="25887" extrusionOk="0">
                  <a:moveTo>
                    <a:pt x="220389" y="11393"/>
                  </a:moveTo>
                  <a:cubicBezTo>
                    <a:pt x="205941" y="24349"/>
                    <a:pt x="69853" y="36560"/>
                    <a:pt x="877" y="14189"/>
                  </a:cubicBezTo>
                  <a:cubicBezTo>
                    <a:pt x="122" y="13816"/>
                    <a:pt x="-242" y="12940"/>
                    <a:pt x="38" y="12138"/>
                  </a:cubicBezTo>
                  <a:cubicBezTo>
                    <a:pt x="224" y="11803"/>
                    <a:pt x="522" y="11542"/>
                    <a:pt x="877" y="11393"/>
                  </a:cubicBezTo>
                  <a:cubicBezTo>
                    <a:pt x="38813" y="-6504"/>
                    <a:pt x="203144" y="2072"/>
                    <a:pt x="220389" y="8596"/>
                  </a:cubicBezTo>
                  <a:cubicBezTo>
                    <a:pt x="221153" y="8690"/>
                    <a:pt x="221703" y="9389"/>
                    <a:pt x="221600" y="10153"/>
                  </a:cubicBezTo>
                  <a:cubicBezTo>
                    <a:pt x="221600" y="10162"/>
                    <a:pt x="221600" y="10172"/>
                    <a:pt x="221600" y="10181"/>
                  </a:cubicBezTo>
                  <a:cubicBezTo>
                    <a:pt x="221554" y="10833"/>
                    <a:pt x="221041" y="11346"/>
                    <a:pt x="220389" y="11393"/>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1" name="Google Shape;21;p2"/>
            <p:cNvSpPr/>
            <p:nvPr/>
          </p:nvSpPr>
          <p:spPr>
            <a:xfrm>
              <a:off x="2547034" y="1782360"/>
              <a:ext cx="244967" cy="241880"/>
            </a:xfrm>
            <a:custGeom>
              <a:avLst/>
              <a:gdLst/>
              <a:ahLst/>
              <a:cxnLst/>
              <a:rect l="l" t="t" r="r" b="b"/>
              <a:pathLst>
                <a:path w="155782" h="159657" extrusionOk="0">
                  <a:moveTo>
                    <a:pt x="297" y="158015"/>
                  </a:moveTo>
                  <a:cubicBezTo>
                    <a:pt x="1416" y="138627"/>
                    <a:pt x="88941" y="33765"/>
                    <a:pt x="153629" y="861"/>
                  </a:cubicBezTo>
                  <a:cubicBezTo>
                    <a:pt x="154319" y="516"/>
                    <a:pt x="155158" y="796"/>
                    <a:pt x="155503" y="1495"/>
                  </a:cubicBezTo>
                  <a:cubicBezTo>
                    <a:pt x="155540" y="1560"/>
                    <a:pt x="155568" y="1626"/>
                    <a:pt x="155587" y="1700"/>
                  </a:cubicBezTo>
                  <a:cubicBezTo>
                    <a:pt x="155773" y="2054"/>
                    <a:pt x="155773" y="2464"/>
                    <a:pt x="155587" y="2819"/>
                  </a:cubicBezTo>
                  <a:cubicBezTo>
                    <a:pt x="141419" y="42247"/>
                    <a:pt x="19126" y="151956"/>
                    <a:pt x="2348" y="159972"/>
                  </a:cubicBezTo>
                  <a:cubicBezTo>
                    <a:pt x="1807" y="160504"/>
                    <a:pt x="931" y="160504"/>
                    <a:pt x="390" y="159972"/>
                  </a:cubicBezTo>
                  <a:cubicBezTo>
                    <a:pt x="-169" y="159450"/>
                    <a:pt x="-206" y="158584"/>
                    <a:pt x="297" y="158015"/>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2" name="Google Shape;22;p2"/>
            <p:cNvSpPr/>
            <p:nvPr/>
          </p:nvSpPr>
          <p:spPr>
            <a:xfrm>
              <a:off x="2544190" y="1785399"/>
              <a:ext cx="309139" cy="291821"/>
            </a:xfrm>
            <a:custGeom>
              <a:avLst/>
              <a:gdLst/>
              <a:ahLst/>
              <a:cxnLst/>
              <a:rect l="l" t="t" r="r" b="b"/>
              <a:pathLst>
                <a:path w="196591" h="192621" extrusionOk="0">
                  <a:moveTo>
                    <a:pt x="194122" y="192920"/>
                  </a:moveTo>
                  <a:cubicBezTo>
                    <a:pt x="172218" y="189471"/>
                    <a:pt x="44984" y="79109"/>
                    <a:pt x="150" y="2956"/>
                  </a:cubicBezTo>
                  <a:cubicBezTo>
                    <a:pt x="-269" y="2247"/>
                    <a:pt x="-27" y="1334"/>
                    <a:pt x="681" y="914"/>
                  </a:cubicBezTo>
                  <a:cubicBezTo>
                    <a:pt x="747" y="877"/>
                    <a:pt x="821" y="840"/>
                    <a:pt x="896" y="812"/>
                  </a:cubicBezTo>
                  <a:cubicBezTo>
                    <a:pt x="1287" y="681"/>
                    <a:pt x="1716" y="681"/>
                    <a:pt x="2108" y="812"/>
                  </a:cubicBezTo>
                  <a:cubicBezTo>
                    <a:pt x="47967" y="21411"/>
                    <a:pt x="185547" y="171201"/>
                    <a:pt x="196080" y="190869"/>
                  </a:cubicBezTo>
                  <a:cubicBezTo>
                    <a:pt x="196676" y="191437"/>
                    <a:pt x="196686" y="192388"/>
                    <a:pt x="196117" y="192976"/>
                  </a:cubicBezTo>
                  <a:cubicBezTo>
                    <a:pt x="196108" y="192994"/>
                    <a:pt x="196089" y="193003"/>
                    <a:pt x="196080" y="193013"/>
                  </a:cubicBezTo>
                  <a:cubicBezTo>
                    <a:pt x="195492" y="193479"/>
                    <a:pt x="194663" y="193432"/>
                    <a:pt x="194122" y="192920"/>
                  </a:cubicBezTo>
                  <a:close/>
                </a:path>
              </a:pathLst>
            </a:custGeom>
            <a:solidFill>
              <a:schemeClr val="accent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grpSp>
      <p:sp>
        <p:nvSpPr>
          <p:cNvPr id="23" name="Google Shape;23;p2"/>
          <p:cNvSpPr/>
          <p:nvPr/>
        </p:nvSpPr>
        <p:spPr>
          <a:xfrm>
            <a:off x="3960651" y="4283803"/>
            <a:ext cx="4037142" cy="231756"/>
          </a:xfrm>
          <a:custGeom>
            <a:avLst/>
            <a:gdLst/>
            <a:ahLst/>
            <a:cxnLst/>
            <a:rect l="l" t="t" r="r" b="b"/>
            <a:pathLst>
              <a:path w="1666519" h="95668" extrusionOk="0">
                <a:moveTo>
                  <a:pt x="-56" y="96382"/>
                </a:moveTo>
                <a:cubicBezTo>
                  <a:pt x="416970" y="37752"/>
                  <a:pt x="839962" y="-21157"/>
                  <a:pt x="1261835" y="8764"/>
                </a:cubicBezTo>
                <a:cubicBezTo>
                  <a:pt x="1397848" y="18308"/>
                  <a:pt x="1533051" y="37211"/>
                  <a:pt x="1666464" y="65343"/>
                </a:cubicBezTo>
              </a:path>
            </a:pathLst>
          </a:custGeom>
          <a:noFill/>
          <a:ln w="19050" cap="rnd" cmpd="sng">
            <a:solidFill>
              <a:schemeClr val="accent6"/>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4" name="Google Shape;24;p2"/>
          <p:cNvSpPr/>
          <p:nvPr/>
        </p:nvSpPr>
        <p:spPr>
          <a:xfrm>
            <a:off x="4646637" y="4411271"/>
            <a:ext cx="2724772" cy="208413"/>
          </a:xfrm>
          <a:custGeom>
            <a:avLst/>
            <a:gdLst/>
            <a:ahLst/>
            <a:cxnLst/>
            <a:rect l="l" t="t" r="r" b="b"/>
            <a:pathLst>
              <a:path w="1124777" h="86032" extrusionOk="0">
                <a:moveTo>
                  <a:pt x="-56" y="86746"/>
                </a:moveTo>
                <a:cubicBezTo>
                  <a:pt x="369218" y="7088"/>
                  <a:pt x="748261" y="-17445"/>
                  <a:pt x="1124721" y="13948"/>
                </a:cubicBezTo>
              </a:path>
            </a:pathLst>
          </a:custGeom>
          <a:noFill/>
          <a:ln w="19050" cap="rnd" cmpd="sng">
            <a:solidFill>
              <a:schemeClr val="accent6"/>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5" name="Google Shape;25;p2"/>
          <p:cNvSpPr/>
          <p:nvPr/>
        </p:nvSpPr>
        <p:spPr>
          <a:xfrm>
            <a:off x="-83922" y="-17300"/>
            <a:ext cx="250550" cy="788765"/>
          </a:xfrm>
          <a:custGeom>
            <a:avLst/>
            <a:gdLst/>
            <a:ahLst/>
            <a:cxnLst/>
            <a:rect l="l" t="t" r="r" b="b"/>
            <a:pathLst>
              <a:path w="149137" h="469503" extrusionOk="0">
                <a:moveTo>
                  <a:pt x="74513" y="470218"/>
                </a:moveTo>
                <a:cubicBezTo>
                  <a:pt x="33332" y="470218"/>
                  <a:pt x="-56" y="436830"/>
                  <a:pt x="-56" y="395649"/>
                </a:cubicBezTo>
                <a:lnTo>
                  <a:pt x="-56" y="75283"/>
                </a:lnTo>
                <a:cubicBezTo>
                  <a:pt x="-56" y="34102"/>
                  <a:pt x="33332" y="714"/>
                  <a:pt x="74513" y="714"/>
                </a:cubicBezTo>
                <a:cubicBezTo>
                  <a:pt x="115693" y="714"/>
                  <a:pt x="149082" y="34102"/>
                  <a:pt x="149082" y="75283"/>
                </a:cubicBezTo>
                <a:lnTo>
                  <a:pt x="149082" y="395649"/>
                </a:lnTo>
                <a:cubicBezTo>
                  <a:pt x="149082" y="436830"/>
                  <a:pt x="115693" y="470218"/>
                  <a:pt x="74513" y="470218"/>
                </a:cubicBezTo>
                <a:close/>
              </a:path>
            </a:pathLst>
          </a:custGeom>
          <a:solidFill>
            <a:schemeClr val="accent2"/>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6" name="Google Shape;26;p2"/>
          <p:cNvSpPr/>
          <p:nvPr/>
        </p:nvSpPr>
        <p:spPr>
          <a:xfrm>
            <a:off x="-148981" y="-100750"/>
            <a:ext cx="648655" cy="1333364"/>
          </a:xfrm>
          <a:custGeom>
            <a:avLst/>
            <a:gdLst/>
            <a:ahLst/>
            <a:cxnLst/>
            <a:rect l="l" t="t" r="r" b="b"/>
            <a:pathLst>
              <a:path w="386104" h="793669" extrusionOk="0">
                <a:moveTo>
                  <a:pt x="131777" y="794382"/>
                </a:moveTo>
                <a:cubicBezTo>
                  <a:pt x="104616" y="794261"/>
                  <a:pt x="77631" y="789917"/>
                  <a:pt x="51802" y="781519"/>
                </a:cubicBezTo>
                <a:cubicBezTo>
                  <a:pt x="12579" y="768964"/>
                  <a:pt x="-9037" y="726991"/>
                  <a:pt x="3510" y="687768"/>
                </a:cubicBezTo>
                <a:cubicBezTo>
                  <a:pt x="3519" y="687759"/>
                  <a:pt x="3519" y="687759"/>
                  <a:pt x="3519" y="687749"/>
                </a:cubicBezTo>
                <a:cubicBezTo>
                  <a:pt x="16074" y="648563"/>
                  <a:pt x="58001" y="626957"/>
                  <a:pt x="97196" y="639466"/>
                </a:cubicBezTo>
                <a:cubicBezTo>
                  <a:pt x="117190" y="646559"/>
                  <a:pt x="138964" y="646913"/>
                  <a:pt x="159181" y="640491"/>
                </a:cubicBezTo>
                <a:cubicBezTo>
                  <a:pt x="198983" y="625857"/>
                  <a:pt x="216786" y="576362"/>
                  <a:pt x="225361" y="552593"/>
                </a:cubicBezTo>
                <a:cubicBezTo>
                  <a:pt x="241394" y="507945"/>
                  <a:pt x="237851" y="473550"/>
                  <a:pt x="231327" y="411192"/>
                </a:cubicBezTo>
                <a:cubicBezTo>
                  <a:pt x="229835" y="396278"/>
                  <a:pt x="228157" y="380525"/>
                  <a:pt x="226666" y="363375"/>
                </a:cubicBezTo>
                <a:cubicBezTo>
                  <a:pt x="218463" y="265456"/>
                  <a:pt x="218463" y="167026"/>
                  <a:pt x="226666" y="69107"/>
                </a:cubicBezTo>
                <a:cubicBezTo>
                  <a:pt x="230078" y="28085"/>
                  <a:pt x="266085" y="-2413"/>
                  <a:pt x="307107" y="970"/>
                </a:cubicBezTo>
                <a:cubicBezTo>
                  <a:pt x="348157" y="4335"/>
                  <a:pt x="378702" y="40333"/>
                  <a:pt x="375338" y="81374"/>
                </a:cubicBezTo>
                <a:cubicBezTo>
                  <a:pt x="375338" y="81393"/>
                  <a:pt x="375338" y="81402"/>
                  <a:pt x="375338" y="81411"/>
                </a:cubicBezTo>
                <a:cubicBezTo>
                  <a:pt x="367788" y="170950"/>
                  <a:pt x="367788" y="260973"/>
                  <a:pt x="375338" y="350511"/>
                </a:cubicBezTo>
                <a:cubicBezTo>
                  <a:pt x="376736" y="366730"/>
                  <a:pt x="378321" y="381644"/>
                  <a:pt x="379812" y="395719"/>
                </a:cubicBezTo>
                <a:cubicBezTo>
                  <a:pt x="387082" y="465813"/>
                  <a:pt x="393421" y="526214"/>
                  <a:pt x="365737" y="603206"/>
                </a:cubicBezTo>
                <a:cubicBezTo>
                  <a:pt x="352035" y="641050"/>
                  <a:pt x="315776" y="741718"/>
                  <a:pt x="210913" y="780307"/>
                </a:cubicBezTo>
                <a:cubicBezTo>
                  <a:pt x="185588" y="789675"/>
                  <a:pt x="158780" y="794448"/>
                  <a:pt x="131777" y="794382"/>
                </a:cubicBezTo>
                <a:close/>
              </a:path>
            </a:pathLst>
          </a:custGeom>
          <a:solidFill>
            <a:schemeClr val="accent1"/>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7" name="Google Shape;27;p2"/>
          <p:cNvSpPr/>
          <p:nvPr/>
        </p:nvSpPr>
        <p:spPr>
          <a:xfrm>
            <a:off x="-149120" y="-63677"/>
            <a:ext cx="1124604" cy="1651769"/>
          </a:xfrm>
          <a:custGeom>
            <a:avLst/>
            <a:gdLst/>
            <a:ahLst/>
            <a:cxnLst/>
            <a:rect l="l" t="t" r="r" b="b"/>
            <a:pathLst>
              <a:path w="669407" h="983196" extrusionOk="0">
                <a:moveTo>
                  <a:pt x="74535" y="983910"/>
                </a:moveTo>
                <a:cubicBezTo>
                  <a:pt x="34035" y="983920"/>
                  <a:pt x="926" y="951603"/>
                  <a:pt x="-34" y="911113"/>
                </a:cubicBezTo>
                <a:cubicBezTo>
                  <a:pt x="-1022" y="869941"/>
                  <a:pt x="31546" y="835761"/>
                  <a:pt x="72717" y="834773"/>
                </a:cubicBezTo>
                <a:cubicBezTo>
                  <a:pt x="72736" y="834773"/>
                  <a:pt x="72745" y="834773"/>
                  <a:pt x="72764" y="834773"/>
                </a:cubicBezTo>
                <a:cubicBezTo>
                  <a:pt x="133071" y="833468"/>
                  <a:pt x="247907" y="818927"/>
                  <a:pt x="339907" y="737554"/>
                </a:cubicBezTo>
                <a:cubicBezTo>
                  <a:pt x="411865" y="673891"/>
                  <a:pt x="437872" y="597737"/>
                  <a:pt x="467885" y="509653"/>
                </a:cubicBezTo>
                <a:cubicBezTo>
                  <a:pt x="514090" y="372390"/>
                  <a:pt x="529992" y="226748"/>
                  <a:pt x="514491" y="82746"/>
                </a:cubicBezTo>
                <a:cubicBezTo>
                  <a:pt x="510371" y="41771"/>
                  <a:pt x="540254" y="5214"/>
                  <a:pt x="581230" y="1093"/>
                </a:cubicBezTo>
                <a:cubicBezTo>
                  <a:pt x="581230" y="1093"/>
                  <a:pt x="581230" y="1093"/>
                  <a:pt x="581230" y="1093"/>
                </a:cubicBezTo>
                <a:cubicBezTo>
                  <a:pt x="622206" y="-3027"/>
                  <a:pt x="658763" y="26857"/>
                  <a:pt x="662882" y="67832"/>
                </a:cubicBezTo>
                <a:cubicBezTo>
                  <a:pt x="662882" y="67832"/>
                  <a:pt x="662882" y="67832"/>
                  <a:pt x="662882" y="67832"/>
                </a:cubicBezTo>
                <a:cubicBezTo>
                  <a:pt x="680481" y="233152"/>
                  <a:pt x="662072" y="400316"/>
                  <a:pt x="608914" y="557843"/>
                </a:cubicBezTo>
                <a:cubicBezTo>
                  <a:pt x="576662" y="652359"/>
                  <a:pt x="540124" y="759365"/>
                  <a:pt x="438617" y="849220"/>
                </a:cubicBezTo>
                <a:cubicBezTo>
                  <a:pt x="344008" y="933110"/>
                  <a:pt x="214910" y="980741"/>
                  <a:pt x="76026" y="983910"/>
                </a:cubicBezTo>
                <a:close/>
              </a:path>
            </a:pathLst>
          </a:custGeom>
          <a:solidFill>
            <a:schemeClr val="accent4"/>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8" name="Google Shape;28;p2"/>
          <p:cNvSpPr/>
          <p:nvPr/>
        </p:nvSpPr>
        <p:spPr>
          <a:xfrm>
            <a:off x="-121226" y="-91457"/>
            <a:ext cx="1548034" cy="1985839"/>
          </a:xfrm>
          <a:custGeom>
            <a:avLst/>
            <a:gdLst/>
            <a:ahLst/>
            <a:cxnLst/>
            <a:rect l="l" t="t" r="r" b="b"/>
            <a:pathLst>
              <a:path w="921449" h="1182047" extrusionOk="0">
                <a:moveTo>
                  <a:pt x="74528" y="1182762"/>
                </a:moveTo>
                <a:cubicBezTo>
                  <a:pt x="33916" y="1182771"/>
                  <a:pt x="770" y="1150287"/>
                  <a:pt x="-41" y="1109684"/>
                </a:cubicBezTo>
                <a:cubicBezTo>
                  <a:pt x="-870" y="1068531"/>
                  <a:pt x="31791" y="1034491"/>
                  <a:pt x="72944" y="1033624"/>
                </a:cubicBezTo>
                <a:cubicBezTo>
                  <a:pt x="210392" y="1031778"/>
                  <a:pt x="344075" y="988463"/>
                  <a:pt x="456507" y="909373"/>
                </a:cubicBezTo>
                <a:cubicBezTo>
                  <a:pt x="618414" y="793885"/>
                  <a:pt x="679281" y="635893"/>
                  <a:pt x="711905" y="551070"/>
                </a:cubicBezTo>
                <a:cubicBezTo>
                  <a:pt x="768102" y="402809"/>
                  <a:pt x="785654" y="242682"/>
                  <a:pt x="762891" y="85761"/>
                </a:cubicBezTo>
                <a:cubicBezTo>
                  <a:pt x="757084" y="44990"/>
                  <a:pt x="785420" y="7231"/>
                  <a:pt x="826191" y="1414"/>
                </a:cubicBezTo>
                <a:cubicBezTo>
                  <a:pt x="826219" y="1414"/>
                  <a:pt x="826247" y="1405"/>
                  <a:pt x="826275" y="1405"/>
                </a:cubicBezTo>
                <a:cubicBezTo>
                  <a:pt x="866905" y="-4131"/>
                  <a:pt x="904386" y="24186"/>
                  <a:pt x="910165" y="64789"/>
                </a:cubicBezTo>
                <a:cubicBezTo>
                  <a:pt x="936618" y="246904"/>
                  <a:pt x="916149" y="432767"/>
                  <a:pt x="850696" y="604760"/>
                </a:cubicBezTo>
                <a:cubicBezTo>
                  <a:pt x="815090" y="697039"/>
                  <a:pt x="741080" y="889240"/>
                  <a:pt x="543100" y="1030734"/>
                </a:cubicBezTo>
                <a:cubicBezTo>
                  <a:pt x="406285" y="1127320"/>
                  <a:pt x="243473" y="1180310"/>
                  <a:pt x="76019" y="1182762"/>
                </a:cubicBezTo>
                <a:close/>
              </a:path>
            </a:pathLst>
          </a:custGeom>
          <a:solidFill>
            <a:schemeClr val="accent2"/>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29" name="Google Shape;29;p2"/>
          <p:cNvSpPr/>
          <p:nvPr/>
        </p:nvSpPr>
        <p:spPr>
          <a:xfrm>
            <a:off x="-177424" y="-45107"/>
            <a:ext cx="2022434" cy="2292157"/>
          </a:xfrm>
          <a:custGeom>
            <a:avLst/>
            <a:gdLst/>
            <a:ahLst/>
            <a:cxnLst/>
            <a:rect l="l" t="t" r="r" b="b"/>
            <a:pathLst>
              <a:path w="1203830" h="1364379" extrusionOk="0">
                <a:moveTo>
                  <a:pt x="74786" y="1365092"/>
                </a:moveTo>
                <a:cubicBezTo>
                  <a:pt x="35954" y="1365232"/>
                  <a:pt x="3517" y="1335554"/>
                  <a:pt x="217" y="1296862"/>
                </a:cubicBezTo>
                <a:cubicBezTo>
                  <a:pt x="-3278" y="1255830"/>
                  <a:pt x="27146" y="1219739"/>
                  <a:pt x="68168" y="1216234"/>
                </a:cubicBezTo>
                <a:cubicBezTo>
                  <a:pt x="224567" y="1203213"/>
                  <a:pt x="376464" y="1157316"/>
                  <a:pt x="513903" y="1081544"/>
                </a:cubicBezTo>
                <a:cubicBezTo>
                  <a:pt x="575702" y="1047522"/>
                  <a:pt x="763615" y="943965"/>
                  <a:pt x="901101" y="725944"/>
                </a:cubicBezTo>
                <a:cubicBezTo>
                  <a:pt x="1059560" y="474834"/>
                  <a:pt x="1062450" y="214775"/>
                  <a:pt x="1050239" y="82229"/>
                </a:cubicBezTo>
                <a:cubicBezTo>
                  <a:pt x="1046409" y="41225"/>
                  <a:pt x="1076534" y="4882"/>
                  <a:pt x="1117538" y="1042"/>
                </a:cubicBezTo>
                <a:cubicBezTo>
                  <a:pt x="1158541" y="-2789"/>
                  <a:pt x="1194884" y="27337"/>
                  <a:pt x="1198724" y="68341"/>
                </a:cubicBezTo>
                <a:cubicBezTo>
                  <a:pt x="1212799" y="219809"/>
                  <a:pt x="1209257" y="517058"/>
                  <a:pt x="1027310" y="805546"/>
                </a:cubicBezTo>
                <a:cubicBezTo>
                  <a:pt x="869410" y="1056004"/>
                  <a:pt x="656050" y="1173543"/>
                  <a:pt x="585955" y="1212226"/>
                </a:cubicBezTo>
                <a:cubicBezTo>
                  <a:pt x="430339" y="1298008"/>
                  <a:pt x="258384" y="1350001"/>
                  <a:pt x="81311" y="1364813"/>
                </a:cubicBezTo>
                <a:close/>
              </a:path>
            </a:pathLst>
          </a:custGeom>
          <a:solidFill>
            <a:schemeClr val="accent1"/>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0" name="Google Shape;30;p2"/>
          <p:cNvSpPr/>
          <p:nvPr/>
        </p:nvSpPr>
        <p:spPr>
          <a:xfrm>
            <a:off x="9959872" y="5848480"/>
            <a:ext cx="1508191" cy="1160996"/>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4"/>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1" name="Google Shape;31;p2"/>
          <p:cNvSpPr/>
          <p:nvPr/>
        </p:nvSpPr>
        <p:spPr>
          <a:xfrm>
            <a:off x="9603452" y="5488753"/>
            <a:ext cx="2184391" cy="1521061"/>
          </a:xfrm>
          <a:custGeom>
            <a:avLst/>
            <a:gdLst/>
            <a:ahLst/>
            <a:cxnLst/>
            <a:rect l="l" t="t" r="r" b="b"/>
            <a:pathLst>
              <a:path w="1670662" h="1163335" extrusionOk="0">
                <a:moveTo>
                  <a:pt x="174351" y="1052668"/>
                </a:moveTo>
                <a:cubicBezTo>
                  <a:pt x="173326" y="1045583"/>
                  <a:pt x="172301" y="1038500"/>
                  <a:pt x="171369" y="1031416"/>
                </a:cubicBezTo>
                <a:lnTo>
                  <a:pt x="174351" y="1054905"/>
                </a:lnTo>
                <a:cubicBezTo>
                  <a:pt x="164938" y="979105"/>
                  <a:pt x="164938" y="902430"/>
                  <a:pt x="174351" y="826631"/>
                </a:cubicBezTo>
                <a:lnTo>
                  <a:pt x="171369" y="850120"/>
                </a:lnTo>
                <a:cubicBezTo>
                  <a:pt x="181715" y="769809"/>
                  <a:pt x="202036" y="691111"/>
                  <a:pt x="231956" y="615881"/>
                </a:cubicBezTo>
                <a:lnTo>
                  <a:pt x="223567" y="637040"/>
                </a:lnTo>
                <a:cubicBezTo>
                  <a:pt x="251530" y="567206"/>
                  <a:pt x="287976" y="501110"/>
                  <a:pt x="332251" y="440271"/>
                </a:cubicBezTo>
                <a:lnTo>
                  <a:pt x="319108" y="458168"/>
                </a:lnTo>
                <a:cubicBezTo>
                  <a:pt x="358723" y="403900"/>
                  <a:pt x="405049" y="354825"/>
                  <a:pt x="456875" y="312106"/>
                </a:cubicBezTo>
                <a:lnTo>
                  <a:pt x="439817" y="325901"/>
                </a:lnTo>
                <a:cubicBezTo>
                  <a:pt x="487728" y="286967"/>
                  <a:pt x="540391" y="254408"/>
                  <a:pt x="596691" y="229055"/>
                </a:cubicBezTo>
                <a:lnTo>
                  <a:pt x="576650" y="238376"/>
                </a:lnTo>
                <a:cubicBezTo>
                  <a:pt x="637611" y="211419"/>
                  <a:pt x="701927" y="192945"/>
                  <a:pt x="767826" y="183475"/>
                </a:cubicBezTo>
                <a:lnTo>
                  <a:pt x="745829" y="185805"/>
                </a:lnTo>
                <a:cubicBezTo>
                  <a:pt x="816017" y="175925"/>
                  <a:pt x="887324" y="175925"/>
                  <a:pt x="957511" y="185805"/>
                </a:cubicBezTo>
                <a:lnTo>
                  <a:pt x="935233" y="182636"/>
                </a:lnTo>
                <a:cubicBezTo>
                  <a:pt x="1000854" y="192134"/>
                  <a:pt x="1064890" y="210543"/>
                  <a:pt x="1125570" y="237351"/>
                </a:cubicBezTo>
                <a:lnTo>
                  <a:pt x="1105530" y="228030"/>
                </a:lnTo>
                <a:cubicBezTo>
                  <a:pt x="1159219" y="252050"/>
                  <a:pt x="1209647" y="282950"/>
                  <a:pt x="1255414" y="319936"/>
                </a:cubicBezTo>
                <a:lnTo>
                  <a:pt x="1238449" y="306047"/>
                </a:lnTo>
                <a:cubicBezTo>
                  <a:pt x="1277877" y="338131"/>
                  <a:pt x="1313204" y="374912"/>
                  <a:pt x="1343684" y="415570"/>
                </a:cubicBezTo>
                <a:lnTo>
                  <a:pt x="1330541" y="397674"/>
                </a:lnTo>
                <a:cubicBezTo>
                  <a:pt x="1360928" y="439805"/>
                  <a:pt x="1386002" y="485553"/>
                  <a:pt x="1405110" y="533855"/>
                </a:cubicBezTo>
                <a:lnTo>
                  <a:pt x="1396627" y="512696"/>
                </a:lnTo>
                <a:cubicBezTo>
                  <a:pt x="1449572" y="645895"/>
                  <a:pt x="1463460" y="791397"/>
                  <a:pt x="1484526" y="932705"/>
                </a:cubicBezTo>
                <a:cubicBezTo>
                  <a:pt x="1491050" y="976141"/>
                  <a:pt x="1498134" y="1019485"/>
                  <a:pt x="1506617" y="1062548"/>
                </a:cubicBezTo>
                <a:cubicBezTo>
                  <a:pt x="1515938" y="1107849"/>
                  <a:pt x="1568602" y="1138329"/>
                  <a:pt x="1609801" y="1124254"/>
                </a:cubicBezTo>
                <a:cubicBezTo>
                  <a:pt x="1655381" y="1108688"/>
                  <a:pt x="1678032" y="1064133"/>
                  <a:pt x="1668431" y="1015477"/>
                </a:cubicBezTo>
                <a:cubicBezTo>
                  <a:pt x="1649044" y="917325"/>
                  <a:pt x="1637579" y="817776"/>
                  <a:pt x="1621826" y="718972"/>
                </a:cubicBezTo>
                <a:cubicBezTo>
                  <a:pt x="1606073" y="620169"/>
                  <a:pt x="1583889" y="524907"/>
                  <a:pt x="1545300" y="433280"/>
                </a:cubicBezTo>
                <a:cubicBezTo>
                  <a:pt x="1465138" y="242664"/>
                  <a:pt x="1298570" y="108254"/>
                  <a:pt x="1113452" y="44218"/>
                </a:cubicBezTo>
                <a:cubicBezTo>
                  <a:pt x="934674" y="-16835"/>
                  <a:pt x="740143" y="-13536"/>
                  <a:pt x="563507" y="53539"/>
                </a:cubicBezTo>
                <a:cubicBezTo>
                  <a:pt x="468899" y="90562"/>
                  <a:pt x="381933" y="144904"/>
                  <a:pt x="307177" y="213768"/>
                </a:cubicBezTo>
                <a:cubicBezTo>
                  <a:pt x="236524" y="279389"/>
                  <a:pt x="176682" y="355850"/>
                  <a:pt x="130076" y="440271"/>
                </a:cubicBezTo>
                <a:cubicBezTo>
                  <a:pt x="33044" y="614287"/>
                  <a:pt x="-11324" y="812780"/>
                  <a:pt x="2378" y="1011562"/>
                </a:cubicBezTo>
                <a:cubicBezTo>
                  <a:pt x="4615" y="1040830"/>
                  <a:pt x="8343" y="1070005"/>
                  <a:pt x="12631" y="1098994"/>
                </a:cubicBezTo>
                <a:cubicBezTo>
                  <a:pt x="15707" y="1119500"/>
                  <a:pt x="35001" y="1141871"/>
                  <a:pt x="51220" y="1151844"/>
                </a:cubicBezTo>
                <a:cubicBezTo>
                  <a:pt x="70609" y="1163757"/>
                  <a:pt x="94004" y="1167131"/>
                  <a:pt x="115909" y="1161165"/>
                </a:cubicBezTo>
                <a:cubicBezTo>
                  <a:pt x="137254" y="1154622"/>
                  <a:pt x="155151" y="1140044"/>
                  <a:pt x="165963" y="1120525"/>
                </a:cubicBezTo>
                <a:cubicBezTo>
                  <a:pt x="176216" y="1099366"/>
                  <a:pt x="179199" y="1075411"/>
                  <a:pt x="174445" y="1052388"/>
                </a:cubicBezTo>
                <a:close/>
              </a:path>
            </a:pathLst>
          </a:custGeom>
          <a:solidFill>
            <a:schemeClr val="accent1"/>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2" name="Google Shape;32;p2"/>
          <p:cNvSpPr/>
          <p:nvPr/>
        </p:nvSpPr>
        <p:spPr>
          <a:xfrm>
            <a:off x="9300450" y="5125677"/>
            <a:ext cx="2844632" cy="1885168"/>
          </a:xfrm>
          <a:custGeom>
            <a:avLst/>
            <a:gdLst/>
            <a:ahLst/>
            <a:cxnLst/>
            <a:rect l="l" t="t" r="r" b="b"/>
            <a:pathLst>
              <a:path w="2175627" h="1441811" extrusionOk="0">
                <a:moveTo>
                  <a:pt x="167308" y="1358563"/>
                </a:moveTo>
                <a:cubicBezTo>
                  <a:pt x="171782" y="1239160"/>
                  <a:pt x="177561" y="1119663"/>
                  <a:pt x="193499" y="1001192"/>
                </a:cubicBezTo>
                <a:lnTo>
                  <a:pt x="190424" y="1023469"/>
                </a:lnTo>
                <a:cubicBezTo>
                  <a:pt x="206269" y="906769"/>
                  <a:pt x="232182" y="791094"/>
                  <a:pt x="277669" y="682224"/>
                </a:cubicBezTo>
                <a:lnTo>
                  <a:pt x="269280" y="702264"/>
                </a:lnTo>
                <a:cubicBezTo>
                  <a:pt x="298548" y="631974"/>
                  <a:pt x="336858" y="565775"/>
                  <a:pt x="383183" y="505309"/>
                </a:cubicBezTo>
                <a:lnTo>
                  <a:pt x="370042" y="522274"/>
                </a:lnTo>
                <a:cubicBezTo>
                  <a:pt x="416460" y="463169"/>
                  <a:pt x="470057" y="410122"/>
                  <a:pt x="529619" y="364374"/>
                </a:cubicBezTo>
                <a:lnTo>
                  <a:pt x="512560" y="377517"/>
                </a:lnTo>
                <a:cubicBezTo>
                  <a:pt x="582375" y="324312"/>
                  <a:pt x="658622" y="280121"/>
                  <a:pt x="739529" y="245997"/>
                </a:cubicBezTo>
                <a:lnTo>
                  <a:pt x="719490" y="254479"/>
                </a:lnTo>
                <a:cubicBezTo>
                  <a:pt x="811675" y="215768"/>
                  <a:pt x="908428" y="189352"/>
                  <a:pt x="1007511" y="175902"/>
                </a:cubicBezTo>
                <a:lnTo>
                  <a:pt x="985234" y="178885"/>
                </a:lnTo>
                <a:cubicBezTo>
                  <a:pt x="1082173" y="165695"/>
                  <a:pt x="1180418" y="165415"/>
                  <a:pt x="1277451" y="178046"/>
                </a:cubicBezTo>
                <a:lnTo>
                  <a:pt x="1255173" y="175063"/>
                </a:lnTo>
                <a:cubicBezTo>
                  <a:pt x="1341020" y="186500"/>
                  <a:pt x="1425003" y="209225"/>
                  <a:pt x="1504886" y="242641"/>
                </a:cubicBezTo>
                <a:lnTo>
                  <a:pt x="1484845" y="234159"/>
                </a:lnTo>
                <a:cubicBezTo>
                  <a:pt x="1554380" y="263791"/>
                  <a:pt x="1619908" y="302156"/>
                  <a:pt x="1679750" y="348342"/>
                </a:cubicBezTo>
                <a:lnTo>
                  <a:pt x="1662785" y="335293"/>
                </a:lnTo>
                <a:cubicBezTo>
                  <a:pt x="1720203" y="379689"/>
                  <a:pt x="1771934" y="431030"/>
                  <a:pt x="1816676" y="488159"/>
                </a:cubicBezTo>
                <a:lnTo>
                  <a:pt x="1803533" y="471194"/>
                </a:lnTo>
                <a:cubicBezTo>
                  <a:pt x="1845664" y="525546"/>
                  <a:pt x="1880712" y="585061"/>
                  <a:pt x="1907743" y="648295"/>
                </a:cubicBezTo>
                <a:lnTo>
                  <a:pt x="1899354" y="628255"/>
                </a:lnTo>
                <a:cubicBezTo>
                  <a:pt x="1928156" y="699505"/>
                  <a:pt x="1947358" y="774261"/>
                  <a:pt x="1956493" y="850563"/>
                </a:cubicBezTo>
                <a:lnTo>
                  <a:pt x="1953510" y="828286"/>
                </a:lnTo>
                <a:cubicBezTo>
                  <a:pt x="1973923" y="981338"/>
                  <a:pt x="1989676" y="1135230"/>
                  <a:pt x="2007479" y="1288655"/>
                </a:cubicBezTo>
                <a:cubicBezTo>
                  <a:pt x="2010182" y="1311678"/>
                  <a:pt x="2015029" y="1330973"/>
                  <a:pt x="2032086" y="1347937"/>
                </a:cubicBezTo>
                <a:cubicBezTo>
                  <a:pt x="2047933" y="1363550"/>
                  <a:pt x="2069184" y="1372377"/>
                  <a:pt x="2091369" y="1372545"/>
                </a:cubicBezTo>
                <a:cubicBezTo>
                  <a:pt x="2113553" y="1372470"/>
                  <a:pt x="2134899" y="1363634"/>
                  <a:pt x="2150651" y="1347937"/>
                </a:cubicBezTo>
                <a:cubicBezTo>
                  <a:pt x="2164726" y="1332650"/>
                  <a:pt x="2177775" y="1310653"/>
                  <a:pt x="2175259" y="1288655"/>
                </a:cubicBezTo>
                <a:cubicBezTo>
                  <a:pt x="2158667" y="1145669"/>
                  <a:pt x="2142635" y="1002590"/>
                  <a:pt x="2125298" y="859884"/>
                </a:cubicBezTo>
                <a:cubicBezTo>
                  <a:pt x="2116815" y="789976"/>
                  <a:pt x="2107401" y="720068"/>
                  <a:pt x="2086336" y="652396"/>
                </a:cubicBezTo>
                <a:cubicBezTo>
                  <a:pt x="2068532" y="595519"/>
                  <a:pt x="2044950" y="540636"/>
                  <a:pt x="2015868" y="488625"/>
                </a:cubicBezTo>
                <a:cubicBezTo>
                  <a:pt x="1898702" y="278807"/>
                  <a:pt x="1697739" y="123983"/>
                  <a:pt x="1470117" y="51279"/>
                </a:cubicBezTo>
                <a:cubicBezTo>
                  <a:pt x="1345029" y="12093"/>
                  <a:pt x="1213973" y="-4536"/>
                  <a:pt x="1083012" y="2157"/>
                </a:cubicBezTo>
                <a:cubicBezTo>
                  <a:pt x="955126" y="7740"/>
                  <a:pt x="829012" y="33662"/>
                  <a:pt x="709329" y="78962"/>
                </a:cubicBezTo>
                <a:cubicBezTo>
                  <a:pt x="593188" y="122949"/>
                  <a:pt x="484877" y="185363"/>
                  <a:pt x="388590" y="263800"/>
                </a:cubicBezTo>
                <a:cubicBezTo>
                  <a:pt x="296311" y="339543"/>
                  <a:pt x="219599" y="432558"/>
                  <a:pt x="162926" y="537654"/>
                </a:cubicBezTo>
                <a:cubicBezTo>
                  <a:pt x="42777" y="761360"/>
                  <a:pt x="15653" y="1018902"/>
                  <a:pt x="3815" y="1268521"/>
                </a:cubicBezTo>
                <a:cubicBezTo>
                  <a:pt x="2323" y="1298535"/>
                  <a:pt x="1112" y="1328549"/>
                  <a:pt x="-7" y="1358563"/>
                </a:cubicBezTo>
                <a:cubicBezTo>
                  <a:pt x="-1685" y="1402465"/>
                  <a:pt x="39794" y="1444504"/>
                  <a:pt x="83883" y="1442453"/>
                </a:cubicBezTo>
                <a:cubicBezTo>
                  <a:pt x="129837" y="1441558"/>
                  <a:pt x="166841" y="1404516"/>
                  <a:pt x="167773" y="1358563"/>
                </a:cubicBezTo>
                <a:close/>
              </a:path>
            </a:pathLst>
          </a:custGeom>
          <a:solidFill>
            <a:schemeClr val="accent2"/>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3" name="Google Shape;33;p2"/>
          <p:cNvSpPr/>
          <p:nvPr/>
        </p:nvSpPr>
        <p:spPr>
          <a:xfrm rot="3560054" flipH="1">
            <a:off x="237327" y="4206070"/>
            <a:ext cx="972034" cy="718073"/>
          </a:xfrm>
          <a:custGeom>
            <a:avLst/>
            <a:gdLst/>
            <a:ahLst/>
            <a:cxnLst/>
            <a:rect l="l" t="t" r="r" b="b"/>
            <a:pathLst>
              <a:path w="535963" h="395933" extrusionOk="0">
                <a:moveTo>
                  <a:pt x="-56" y="108159"/>
                </a:moveTo>
                <a:cubicBezTo>
                  <a:pt x="7774" y="51068"/>
                  <a:pt x="53634" y="6746"/>
                  <a:pt x="110958" y="874"/>
                </a:cubicBezTo>
                <a:cubicBezTo>
                  <a:pt x="168460" y="-2025"/>
                  <a:pt x="220491" y="34793"/>
                  <a:pt x="236886" y="89983"/>
                </a:cubicBezTo>
                <a:cubicBezTo>
                  <a:pt x="242815" y="107460"/>
                  <a:pt x="240941" y="126643"/>
                  <a:pt x="231760" y="142647"/>
                </a:cubicBezTo>
                <a:cubicBezTo>
                  <a:pt x="221600" y="157654"/>
                  <a:pt x="198297" y="164366"/>
                  <a:pt x="184409" y="152621"/>
                </a:cubicBezTo>
                <a:cubicBezTo>
                  <a:pt x="170520" y="140876"/>
                  <a:pt x="173503" y="115337"/>
                  <a:pt x="184968" y="98931"/>
                </a:cubicBezTo>
                <a:cubicBezTo>
                  <a:pt x="216846" y="54749"/>
                  <a:pt x="289178" y="55775"/>
                  <a:pt x="329818" y="91941"/>
                </a:cubicBezTo>
                <a:cubicBezTo>
                  <a:pt x="370458" y="128107"/>
                  <a:pt x="382948" y="188134"/>
                  <a:pt x="375771" y="242104"/>
                </a:cubicBezTo>
                <a:cubicBezTo>
                  <a:pt x="374522" y="258313"/>
                  <a:pt x="369302" y="273967"/>
                  <a:pt x="360577" y="287684"/>
                </a:cubicBezTo>
                <a:cubicBezTo>
                  <a:pt x="351331" y="301443"/>
                  <a:pt x="335196" y="308916"/>
                  <a:pt x="318726" y="307072"/>
                </a:cubicBezTo>
                <a:cubicBezTo>
                  <a:pt x="299086" y="301835"/>
                  <a:pt x="285962" y="283346"/>
                  <a:pt x="287500" y="263076"/>
                </a:cubicBezTo>
                <a:cubicBezTo>
                  <a:pt x="289793" y="243258"/>
                  <a:pt x="300708" y="225457"/>
                  <a:pt x="317327" y="214420"/>
                </a:cubicBezTo>
                <a:cubicBezTo>
                  <a:pt x="363933" y="180491"/>
                  <a:pt x="434587" y="196337"/>
                  <a:pt x="475134" y="237630"/>
                </a:cubicBezTo>
                <a:cubicBezTo>
                  <a:pt x="515681" y="278922"/>
                  <a:pt x="531620" y="338857"/>
                  <a:pt x="535907" y="396647"/>
                </a:cubicBezTo>
              </a:path>
            </a:pathLst>
          </a:custGeom>
          <a:noFill/>
          <a:ln w="19050" cap="rnd" cmpd="sng">
            <a:solidFill>
              <a:schemeClr val="accent6"/>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4" name="Google Shape;34;p2"/>
          <p:cNvSpPr/>
          <p:nvPr/>
        </p:nvSpPr>
        <p:spPr>
          <a:xfrm>
            <a:off x="10611054" y="297923"/>
            <a:ext cx="1252316" cy="639993"/>
          </a:xfrm>
          <a:custGeom>
            <a:avLst/>
            <a:gdLst/>
            <a:ahLst/>
            <a:cxnLst/>
            <a:rect l="l" t="t" r="r" b="b"/>
            <a:pathLst>
              <a:path w="889745" h="454702" extrusionOk="0">
                <a:moveTo>
                  <a:pt x="353596" y="20875"/>
                </a:moveTo>
                <a:cubicBezTo>
                  <a:pt x="389557" y="-4805"/>
                  <a:pt x="437514" y="-6054"/>
                  <a:pt x="474770" y="17706"/>
                </a:cubicBezTo>
                <a:cubicBezTo>
                  <a:pt x="510871" y="42546"/>
                  <a:pt x="528422" y="86710"/>
                  <a:pt x="519232" y="129559"/>
                </a:cubicBezTo>
                <a:cubicBezTo>
                  <a:pt x="535358" y="97867"/>
                  <a:pt x="559686" y="68785"/>
                  <a:pt x="592496" y="54990"/>
                </a:cubicBezTo>
                <a:cubicBezTo>
                  <a:pt x="625306" y="41195"/>
                  <a:pt x="667065" y="46788"/>
                  <a:pt x="690181" y="74098"/>
                </a:cubicBezTo>
                <a:cubicBezTo>
                  <a:pt x="713298" y="101409"/>
                  <a:pt x="706679" y="150159"/>
                  <a:pt x="674428" y="164979"/>
                </a:cubicBezTo>
                <a:cubicBezTo>
                  <a:pt x="715161" y="145219"/>
                  <a:pt x="758318" y="124899"/>
                  <a:pt x="803619" y="128627"/>
                </a:cubicBezTo>
                <a:cubicBezTo>
                  <a:pt x="848920" y="132355"/>
                  <a:pt x="894500" y="170106"/>
                  <a:pt x="889279" y="215127"/>
                </a:cubicBezTo>
                <a:cubicBezTo>
                  <a:pt x="886017" y="243836"/>
                  <a:pt x="862901" y="267511"/>
                  <a:pt x="836056" y="278138"/>
                </a:cubicBezTo>
                <a:cubicBezTo>
                  <a:pt x="809212" y="288763"/>
                  <a:pt x="782926" y="286899"/>
                  <a:pt x="750489" y="284290"/>
                </a:cubicBezTo>
                <a:cubicBezTo>
                  <a:pt x="781248" y="292585"/>
                  <a:pt x="796535" y="302093"/>
                  <a:pt x="805669" y="324091"/>
                </a:cubicBezTo>
                <a:cubicBezTo>
                  <a:pt x="814804" y="346088"/>
                  <a:pt x="811635" y="361375"/>
                  <a:pt x="796908" y="380017"/>
                </a:cubicBezTo>
                <a:cubicBezTo>
                  <a:pt x="781360" y="398286"/>
                  <a:pt x="760826" y="411634"/>
                  <a:pt x="737812" y="418420"/>
                </a:cubicBezTo>
                <a:cubicBezTo>
                  <a:pt x="658900" y="443326"/>
                  <a:pt x="572716" y="419483"/>
                  <a:pt x="517834" y="357553"/>
                </a:cubicBezTo>
                <a:cubicBezTo>
                  <a:pt x="486328" y="388499"/>
                  <a:pt x="454078" y="419911"/>
                  <a:pt x="414370" y="439020"/>
                </a:cubicBezTo>
                <a:cubicBezTo>
                  <a:pt x="374662" y="458128"/>
                  <a:pt x="325167" y="462975"/>
                  <a:pt x="287323" y="440325"/>
                </a:cubicBezTo>
                <a:cubicBezTo>
                  <a:pt x="249480" y="417674"/>
                  <a:pt x="230837" y="362680"/>
                  <a:pt x="256190" y="326607"/>
                </a:cubicBezTo>
                <a:cubicBezTo>
                  <a:pt x="215737" y="355596"/>
                  <a:pt x="173233" y="385610"/>
                  <a:pt x="123924" y="392973"/>
                </a:cubicBezTo>
                <a:cubicBezTo>
                  <a:pt x="74616" y="400337"/>
                  <a:pt x="16918" y="377128"/>
                  <a:pt x="2750" y="329497"/>
                </a:cubicBezTo>
                <a:cubicBezTo>
                  <a:pt x="-6982" y="291821"/>
                  <a:pt x="9163" y="252225"/>
                  <a:pt x="42458" y="232091"/>
                </a:cubicBezTo>
                <a:cubicBezTo>
                  <a:pt x="74895" y="212703"/>
                  <a:pt x="111341" y="220533"/>
                  <a:pt x="150023" y="235447"/>
                </a:cubicBezTo>
                <a:cubicBezTo>
                  <a:pt x="121500" y="201984"/>
                  <a:pt x="86454" y="173461"/>
                  <a:pt x="105655" y="135618"/>
                </a:cubicBezTo>
                <a:cubicBezTo>
                  <a:pt x="124856" y="97774"/>
                  <a:pt x="172580" y="80623"/>
                  <a:pt x="214525" y="86962"/>
                </a:cubicBezTo>
                <a:cubicBezTo>
                  <a:pt x="238947" y="90690"/>
                  <a:pt x="305406" y="114925"/>
                  <a:pt x="305406" y="114925"/>
                </a:cubicBezTo>
                <a:cubicBezTo>
                  <a:pt x="305406" y="114925"/>
                  <a:pt x="314727" y="78946"/>
                  <a:pt x="319388" y="67387"/>
                </a:cubicBezTo>
                <a:cubicBezTo>
                  <a:pt x="326267" y="49015"/>
                  <a:pt x="338114" y="32918"/>
                  <a:pt x="353596" y="20875"/>
                </a:cubicBezTo>
                <a:close/>
              </a:path>
            </a:pathLst>
          </a:custGeom>
          <a:noFill/>
          <a:ln w="19050" cap="rnd" cmpd="sng">
            <a:solidFill>
              <a:schemeClr val="accent4"/>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lnSpc>
                <a:spcPct val="100000"/>
              </a:lnSpc>
              <a:spcBef>
                <a:spcPts val="0"/>
              </a:spcBef>
              <a:spcAft>
                <a:spcPts val="0"/>
              </a:spcAft>
              <a:buNone/>
            </a:pPr>
            <a:endParaRPr sz="1795">
              <a:latin typeface="Calibri"/>
              <a:ea typeface="Calibri"/>
              <a:cs typeface="Calibri"/>
              <a:sym typeface="Calibri"/>
            </a:endParaRPr>
          </a:p>
        </p:txBody>
      </p:sp>
      <p:sp>
        <p:nvSpPr>
          <p:cNvPr id="35" name="Google Shape;35;p2"/>
          <p:cNvSpPr/>
          <p:nvPr/>
        </p:nvSpPr>
        <p:spPr>
          <a:xfrm rot="1147042">
            <a:off x="11267817" y="1096339"/>
            <a:ext cx="769442" cy="789377"/>
          </a:xfrm>
          <a:custGeom>
            <a:avLst/>
            <a:gdLst/>
            <a:ahLst/>
            <a:cxnLst/>
            <a:rect l="l" t="t" r="r" b="b"/>
            <a:pathLst>
              <a:path w="503991" h="491594" extrusionOk="0">
                <a:moveTo>
                  <a:pt x="128445" y="203014"/>
                </a:moveTo>
                <a:lnTo>
                  <a:pt x="92559" y="20693"/>
                </a:lnTo>
                <a:lnTo>
                  <a:pt x="236103" y="132546"/>
                </a:lnTo>
                <a:lnTo>
                  <a:pt x="352151" y="0"/>
                </a:lnTo>
                <a:lnTo>
                  <a:pt x="342457" y="190523"/>
                </a:lnTo>
                <a:lnTo>
                  <a:pt x="503992" y="287183"/>
                </a:lnTo>
                <a:lnTo>
                  <a:pt x="291378" y="303775"/>
                </a:lnTo>
                <a:lnTo>
                  <a:pt x="249992" y="491595"/>
                </a:lnTo>
                <a:lnTo>
                  <a:pt x="183626" y="305173"/>
                </a:lnTo>
                <a:lnTo>
                  <a:pt x="0" y="316172"/>
                </a:lnTo>
                <a:lnTo>
                  <a:pt x="128445" y="203014"/>
                </a:lnTo>
                <a:close/>
              </a:path>
            </a:pathLst>
          </a:custGeom>
          <a:solidFill>
            <a:schemeClr val="accent1"/>
          </a:solidFill>
          <a:ln>
            <a:noFill/>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6" name="Google Shape;36;p2"/>
          <p:cNvSpPr/>
          <p:nvPr/>
        </p:nvSpPr>
        <p:spPr>
          <a:xfrm>
            <a:off x="601626" y="5404045"/>
            <a:ext cx="1292314" cy="1042826"/>
          </a:xfrm>
          <a:custGeom>
            <a:avLst/>
            <a:gdLst/>
            <a:ahLst/>
            <a:cxnLst/>
            <a:rect l="l" t="t" r="r" b="b"/>
            <a:pathLst>
              <a:path w="502846" h="405769" extrusionOk="0">
                <a:moveTo>
                  <a:pt x="37388" y="714"/>
                </a:moveTo>
                <a:cubicBezTo>
                  <a:pt x="17813" y="50395"/>
                  <a:pt x="-2041" y="101848"/>
                  <a:pt x="103" y="155258"/>
                </a:cubicBezTo>
                <a:cubicBezTo>
                  <a:pt x="2247" y="208668"/>
                  <a:pt x="31422" y="264874"/>
                  <a:pt x="82409" y="280999"/>
                </a:cubicBezTo>
                <a:cubicBezTo>
                  <a:pt x="125938" y="294794"/>
                  <a:pt x="174594" y="275966"/>
                  <a:pt x="207964" y="244740"/>
                </a:cubicBezTo>
                <a:cubicBezTo>
                  <a:pt x="241333" y="213515"/>
                  <a:pt x="262213" y="171570"/>
                  <a:pt x="281880" y="130371"/>
                </a:cubicBezTo>
                <a:cubicBezTo>
                  <a:pt x="290847" y="115009"/>
                  <a:pt x="295610" y="97550"/>
                  <a:pt x="295675" y="79757"/>
                </a:cubicBezTo>
                <a:cubicBezTo>
                  <a:pt x="294184" y="62140"/>
                  <a:pt x="279923" y="44336"/>
                  <a:pt x="262213" y="45642"/>
                </a:cubicBezTo>
                <a:cubicBezTo>
                  <a:pt x="241427" y="47319"/>
                  <a:pt x="231267" y="71647"/>
                  <a:pt x="228097" y="92247"/>
                </a:cubicBezTo>
                <a:cubicBezTo>
                  <a:pt x="216427" y="171747"/>
                  <a:pt x="239870" y="252384"/>
                  <a:pt x="292320" y="313251"/>
                </a:cubicBezTo>
                <a:cubicBezTo>
                  <a:pt x="345581" y="373446"/>
                  <a:pt x="422414" y="407477"/>
                  <a:pt x="502790" y="406462"/>
                </a:cubicBezTo>
              </a:path>
            </a:pathLst>
          </a:custGeom>
          <a:noFill/>
          <a:ln w="19050" cap="rnd" cmpd="sng">
            <a:solidFill>
              <a:schemeClr val="accent4"/>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7" name="Google Shape;37;p2"/>
          <p:cNvSpPr/>
          <p:nvPr/>
        </p:nvSpPr>
        <p:spPr>
          <a:xfrm flipH="1">
            <a:off x="10398319" y="1060437"/>
            <a:ext cx="648886" cy="619436"/>
          </a:xfrm>
          <a:custGeom>
            <a:avLst/>
            <a:gdLst/>
            <a:ahLst/>
            <a:cxnLst/>
            <a:rect l="l" t="t" r="r" b="b"/>
            <a:pathLst>
              <a:path w="310101" h="296027" extrusionOk="0">
                <a:moveTo>
                  <a:pt x="28953" y="164195"/>
                </a:moveTo>
                <a:cubicBezTo>
                  <a:pt x="7235" y="135672"/>
                  <a:pt x="-9636" y="96990"/>
                  <a:pt x="6116" y="64739"/>
                </a:cubicBezTo>
                <a:cubicBezTo>
                  <a:pt x="24758" y="26895"/>
                  <a:pt x="79567" y="20836"/>
                  <a:pt x="116292" y="41436"/>
                </a:cubicBezTo>
                <a:cubicBezTo>
                  <a:pt x="153017" y="62036"/>
                  <a:pt x="175481" y="100345"/>
                  <a:pt x="196267" y="136884"/>
                </a:cubicBezTo>
                <a:cubicBezTo>
                  <a:pt x="186862" y="115660"/>
                  <a:pt x="181098" y="93000"/>
                  <a:pt x="179209" y="69865"/>
                </a:cubicBezTo>
                <a:cubicBezTo>
                  <a:pt x="177558" y="46320"/>
                  <a:pt x="187859" y="23521"/>
                  <a:pt x="206613" y="9185"/>
                </a:cubicBezTo>
                <a:cubicBezTo>
                  <a:pt x="230643" y="-4760"/>
                  <a:pt x="260992" y="-1227"/>
                  <a:pt x="281182" y="17853"/>
                </a:cubicBezTo>
                <a:cubicBezTo>
                  <a:pt x="300495" y="36934"/>
                  <a:pt x="310944" y="63238"/>
                  <a:pt x="309984" y="90372"/>
                </a:cubicBezTo>
                <a:cubicBezTo>
                  <a:pt x="308838" y="117235"/>
                  <a:pt x="302937" y="143679"/>
                  <a:pt x="292554" y="168482"/>
                </a:cubicBezTo>
                <a:cubicBezTo>
                  <a:pt x="277640" y="208377"/>
                  <a:pt x="226187" y="296741"/>
                  <a:pt x="226187" y="296741"/>
                </a:cubicBezTo>
                <a:cubicBezTo>
                  <a:pt x="226187" y="296741"/>
                  <a:pt x="159821" y="264583"/>
                  <a:pt x="131951" y="250135"/>
                </a:cubicBezTo>
                <a:cubicBezTo>
                  <a:pt x="91697" y="229443"/>
                  <a:pt x="56523" y="200090"/>
                  <a:pt x="28953" y="164195"/>
                </a:cubicBezTo>
                <a:close/>
              </a:path>
            </a:pathLst>
          </a:custGeom>
          <a:solidFill>
            <a:schemeClr val="accent4"/>
          </a:solidFill>
          <a:ln w="9525" cap="rnd" cmpd="sng">
            <a:solidFill>
              <a:schemeClr val="accent4"/>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
        <p:nvSpPr>
          <p:cNvPr id="38" name="Google Shape;38;p2"/>
          <p:cNvSpPr/>
          <p:nvPr/>
        </p:nvSpPr>
        <p:spPr>
          <a:xfrm>
            <a:off x="10294524" y="6219701"/>
            <a:ext cx="856468" cy="717020"/>
          </a:xfrm>
          <a:custGeom>
            <a:avLst/>
            <a:gdLst/>
            <a:ahLst/>
            <a:cxnLst/>
            <a:rect l="l" t="t" r="r" b="b"/>
            <a:pathLst>
              <a:path w="1153492" h="887951" extrusionOk="0">
                <a:moveTo>
                  <a:pt x="167537" y="799761"/>
                </a:moveTo>
                <a:cubicBezTo>
                  <a:pt x="167444" y="737952"/>
                  <a:pt x="171079" y="676200"/>
                  <a:pt x="178350" y="614830"/>
                </a:cubicBezTo>
                <a:lnTo>
                  <a:pt x="175367" y="638599"/>
                </a:lnTo>
                <a:cubicBezTo>
                  <a:pt x="183476" y="571375"/>
                  <a:pt x="199788" y="505391"/>
                  <a:pt x="223837" y="442110"/>
                </a:cubicBezTo>
                <a:lnTo>
                  <a:pt x="215354" y="463455"/>
                </a:lnTo>
                <a:cubicBezTo>
                  <a:pt x="232971" y="418863"/>
                  <a:pt x="255901" y="376573"/>
                  <a:pt x="283771" y="337527"/>
                </a:cubicBezTo>
                <a:lnTo>
                  <a:pt x="270629" y="355610"/>
                </a:lnTo>
                <a:cubicBezTo>
                  <a:pt x="292999" y="324823"/>
                  <a:pt x="319098" y="296924"/>
                  <a:pt x="348273" y="272559"/>
                </a:cubicBezTo>
                <a:lnTo>
                  <a:pt x="331310" y="286541"/>
                </a:lnTo>
                <a:cubicBezTo>
                  <a:pt x="362628" y="261607"/>
                  <a:pt x="397116" y="240858"/>
                  <a:pt x="433842" y="224835"/>
                </a:cubicBezTo>
                <a:lnTo>
                  <a:pt x="413801" y="234156"/>
                </a:lnTo>
                <a:cubicBezTo>
                  <a:pt x="471311" y="208039"/>
                  <a:pt x="531992" y="189797"/>
                  <a:pt x="594351" y="179907"/>
                </a:cubicBezTo>
                <a:lnTo>
                  <a:pt x="572073" y="183170"/>
                </a:lnTo>
                <a:cubicBezTo>
                  <a:pt x="606375" y="178416"/>
                  <a:pt x="641236" y="178416"/>
                  <a:pt x="675537" y="183170"/>
                </a:cubicBezTo>
                <a:lnTo>
                  <a:pt x="653260" y="180001"/>
                </a:lnTo>
                <a:cubicBezTo>
                  <a:pt x="690079" y="185463"/>
                  <a:pt x="725871" y="195874"/>
                  <a:pt x="759894" y="210947"/>
                </a:cubicBezTo>
                <a:lnTo>
                  <a:pt x="739853" y="201625"/>
                </a:lnTo>
                <a:cubicBezTo>
                  <a:pt x="775274" y="217546"/>
                  <a:pt x="808456" y="238006"/>
                  <a:pt x="838656" y="262492"/>
                </a:cubicBezTo>
                <a:lnTo>
                  <a:pt x="821693" y="248604"/>
                </a:lnTo>
                <a:cubicBezTo>
                  <a:pt x="851240" y="272829"/>
                  <a:pt x="877526" y="300746"/>
                  <a:pt x="899990" y="331655"/>
                </a:cubicBezTo>
                <a:lnTo>
                  <a:pt x="886847" y="313572"/>
                </a:lnTo>
                <a:cubicBezTo>
                  <a:pt x="906701" y="341237"/>
                  <a:pt x="923293" y="371148"/>
                  <a:pt x="936155" y="402682"/>
                </a:cubicBezTo>
                <a:lnTo>
                  <a:pt x="927673" y="381336"/>
                </a:lnTo>
                <a:cubicBezTo>
                  <a:pt x="947247" y="433302"/>
                  <a:pt x="960297" y="487504"/>
                  <a:pt x="966542" y="542685"/>
                </a:cubicBezTo>
                <a:lnTo>
                  <a:pt x="963559" y="519009"/>
                </a:lnTo>
                <a:cubicBezTo>
                  <a:pt x="975024" y="610822"/>
                  <a:pt x="979033" y="703847"/>
                  <a:pt x="985650" y="796219"/>
                </a:cubicBezTo>
                <a:cubicBezTo>
                  <a:pt x="986117" y="819475"/>
                  <a:pt x="994878" y="841817"/>
                  <a:pt x="1010258" y="859229"/>
                </a:cubicBezTo>
                <a:cubicBezTo>
                  <a:pt x="1025638" y="875616"/>
                  <a:pt x="1047076" y="885030"/>
                  <a:pt x="1069540" y="885328"/>
                </a:cubicBezTo>
                <a:cubicBezTo>
                  <a:pt x="1092004" y="885086"/>
                  <a:pt x="1113442" y="875653"/>
                  <a:pt x="1128822" y="859229"/>
                </a:cubicBezTo>
                <a:cubicBezTo>
                  <a:pt x="1144854" y="842190"/>
                  <a:pt x="1153710" y="819615"/>
                  <a:pt x="1153430" y="796219"/>
                </a:cubicBezTo>
                <a:cubicBezTo>
                  <a:pt x="1147931" y="719599"/>
                  <a:pt x="1143549" y="642793"/>
                  <a:pt x="1136466" y="566454"/>
                </a:cubicBezTo>
                <a:cubicBezTo>
                  <a:pt x="1129102" y="487317"/>
                  <a:pt x="1118383" y="407995"/>
                  <a:pt x="1089394" y="333985"/>
                </a:cubicBezTo>
                <a:cubicBezTo>
                  <a:pt x="1064880" y="269530"/>
                  <a:pt x="1028062" y="210481"/>
                  <a:pt x="980897" y="160147"/>
                </a:cubicBezTo>
                <a:cubicBezTo>
                  <a:pt x="938858" y="115387"/>
                  <a:pt x="889084" y="78708"/>
                  <a:pt x="833809" y="51929"/>
                </a:cubicBezTo>
                <a:cubicBezTo>
                  <a:pt x="773875" y="22539"/>
                  <a:pt x="708721" y="5305"/>
                  <a:pt x="642075" y="1222"/>
                </a:cubicBezTo>
                <a:cubicBezTo>
                  <a:pt x="572353" y="-2413"/>
                  <a:pt x="502258" y="13899"/>
                  <a:pt x="435985" y="36083"/>
                </a:cubicBezTo>
                <a:cubicBezTo>
                  <a:pt x="398421" y="48583"/>
                  <a:pt x="361696" y="63748"/>
                  <a:pt x="326276" y="81477"/>
                </a:cubicBezTo>
                <a:cubicBezTo>
                  <a:pt x="291695" y="99271"/>
                  <a:pt x="259350" y="121017"/>
                  <a:pt x="229803" y="146258"/>
                </a:cubicBezTo>
                <a:cubicBezTo>
                  <a:pt x="178537" y="190189"/>
                  <a:pt x="135938" y="243216"/>
                  <a:pt x="103968" y="302666"/>
                </a:cubicBezTo>
                <a:cubicBezTo>
                  <a:pt x="21103" y="452270"/>
                  <a:pt x="969" y="628905"/>
                  <a:pt x="-56" y="799481"/>
                </a:cubicBezTo>
                <a:cubicBezTo>
                  <a:pt x="-56" y="846087"/>
                  <a:pt x="38720" y="890735"/>
                  <a:pt x="83834" y="888591"/>
                </a:cubicBezTo>
                <a:cubicBezTo>
                  <a:pt x="131185" y="886288"/>
                  <a:pt x="168284" y="846916"/>
                  <a:pt x="167724" y="799481"/>
                </a:cubicBezTo>
                <a:close/>
              </a:path>
            </a:pathLst>
          </a:custGeom>
          <a:solidFill>
            <a:schemeClr val="accent5"/>
          </a:solidFill>
          <a:ln w="76200" cap="flat" cmpd="sng">
            <a:solidFill>
              <a:schemeClr val="accent5"/>
            </a:solidFill>
            <a:prstDash val="solid"/>
            <a:round/>
            <a:headEnd type="none" w="sm" len="sm"/>
            <a:tailEnd type="none" w="sm" len="sm"/>
          </a:ln>
        </p:spPr>
        <p:txBody>
          <a:bodyPr spcFirstLastPara="1" wrap="square" lIns="91199" tIns="45587" rIns="91199" bIns="45587" anchor="ctr" anchorCtr="0">
            <a:noAutofit/>
          </a:bodyPr>
          <a:lstStyle/>
          <a:p>
            <a:pPr marL="0" marR="0" lvl="0" indent="0" algn="l" rtl="0">
              <a:spcBef>
                <a:spcPts val="0"/>
              </a:spcBef>
              <a:spcAft>
                <a:spcPts val="0"/>
              </a:spcAft>
              <a:buNone/>
            </a:pPr>
            <a:endParaRPr sz="1795">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93871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3150832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442"/>
        <p:cNvGrpSpPr/>
        <p:nvPr/>
      </p:nvGrpSpPr>
      <p:grpSpPr>
        <a:xfrm>
          <a:off x="0" y="0"/>
          <a:ext cx="0" cy="0"/>
          <a:chOff x="0" y="0"/>
          <a:chExt cx="0" cy="0"/>
        </a:xfrm>
      </p:grpSpPr>
    </p:spTree>
    <p:extLst>
      <p:ext uri="{BB962C8B-B14F-4D97-AF65-F5344CB8AC3E}">
        <p14:creationId xmlns:p14="http://schemas.microsoft.com/office/powerpoint/2010/main" val="14977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463"/>
        <p:cNvGrpSpPr/>
        <p:nvPr/>
      </p:nvGrpSpPr>
      <p:grpSpPr>
        <a:xfrm>
          <a:off x="0" y="0"/>
          <a:ext cx="0" cy="0"/>
          <a:chOff x="0" y="0"/>
          <a:chExt cx="0" cy="0"/>
        </a:xfrm>
      </p:grpSpPr>
      <p:sp>
        <p:nvSpPr>
          <p:cNvPr id="464" name="Google Shape;464;p14"/>
          <p:cNvSpPr/>
          <p:nvPr/>
        </p:nvSpPr>
        <p:spPr>
          <a:xfrm>
            <a:off x="-2275534" y="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5" name="Google Shape;465;p14"/>
          <p:cNvSpPr/>
          <p:nvPr/>
        </p:nvSpPr>
        <p:spPr>
          <a:xfrm>
            <a:off x="10538759" y="2493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6" name="Google Shape;466;p14"/>
          <p:cNvSpPr/>
          <p:nvPr/>
        </p:nvSpPr>
        <p:spPr>
          <a:xfrm>
            <a:off x="334" y="5350799"/>
            <a:ext cx="12223197" cy="1526228"/>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7" name="Google Shape;467;p14"/>
          <p:cNvSpPr/>
          <p:nvPr/>
        </p:nvSpPr>
        <p:spPr>
          <a:xfrm>
            <a:off x="345" y="5291749"/>
            <a:ext cx="12223197" cy="431652"/>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8" name="Google Shape;468;p14"/>
          <p:cNvSpPr/>
          <p:nvPr/>
        </p:nvSpPr>
        <p:spPr>
          <a:xfrm>
            <a:off x="334" y="5715001"/>
            <a:ext cx="12223197" cy="1162047"/>
          </a:xfrm>
          <a:custGeom>
            <a:avLst/>
            <a:gdLst/>
            <a:ahLst/>
            <a:cxnLst/>
            <a:rect l="l" t="t" r="r" b="b"/>
            <a:pathLst>
              <a:path w="43860" h="8244" extrusionOk="0">
                <a:moveTo>
                  <a:pt x="19201" y="1"/>
                </a:moveTo>
                <a:cubicBezTo>
                  <a:pt x="9431" y="1"/>
                  <a:pt x="0" y="1061"/>
                  <a:pt x="0" y="1061"/>
                </a:cubicBezTo>
                <a:lnTo>
                  <a:pt x="0" y="8244"/>
                </a:lnTo>
                <a:lnTo>
                  <a:pt x="43860" y="8244"/>
                </a:lnTo>
                <a:lnTo>
                  <a:pt x="43860" y="3222"/>
                </a:lnTo>
                <a:cubicBezTo>
                  <a:pt x="43860" y="3222"/>
                  <a:pt x="38702" y="1171"/>
                  <a:pt x="26918" y="267"/>
                </a:cubicBezTo>
                <a:cubicBezTo>
                  <a:pt x="24436" y="76"/>
                  <a:pt x="21807" y="1"/>
                  <a:pt x="1920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9" name="Google Shape;469;p14"/>
          <p:cNvSpPr/>
          <p:nvPr/>
        </p:nvSpPr>
        <p:spPr>
          <a:xfrm>
            <a:off x="334" y="5350773"/>
            <a:ext cx="6501220" cy="1526241"/>
          </a:xfrm>
          <a:custGeom>
            <a:avLst/>
            <a:gdLst/>
            <a:ahLst/>
            <a:cxnLst/>
            <a:rect l="l" t="t" r="r" b="b"/>
            <a:pathLst>
              <a:path w="23328" h="5931" extrusionOk="0">
                <a:moveTo>
                  <a:pt x="1542" y="1"/>
                </a:moveTo>
                <a:cubicBezTo>
                  <a:pt x="517" y="1"/>
                  <a:pt x="0" y="73"/>
                  <a:pt x="0" y="73"/>
                </a:cubicBezTo>
                <a:lnTo>
                  <a:pt x="0" y="5931"/>
                </a:lnTo>
                <a:lnTo>
                  <a:pt x="23328" y="5931"/>
                </a:lnTo>
                <a:cubicBezTo>
                  <a:pt x="23328" y="5931"/>
                  <a:pt x="17143" y="2691"/>
                  <a:pt x="10313" y="1139"/>
                </a:cubicBezTo>
                <a:cubicBezTo>
                  <a:pt x="6113" y="185"/>
                  <a:pt x="3179" y="1"/>
                  <a:pt x="1542"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0" name="Google Shape;470;p14"/>
          <p:cNvSpPr/>
          <p:nvPr/>
        </p:nvSpPr>
        <p:spPr>
          <a:xfrm>
            <a:off x="5984898" y="5496558"/>
            <a:ext cx="6238687" cy="1357879"/>
          </a:xfrm>
          <a:custGeom>
            <a:avLst/>
            <a:gdLst/>
            <a:ahLst/>
            <a:cxnLst/>
            <a:rect l="l" t="t" r="r" b="b"/>
            <a:pathLst>
              <a:path w="12002" h="4208" extrusionOk="0">
                <a:moveTo>
                  <a:pt x="11404" y="0"/>
                </a:moveTo>
                <a:cubicBezTo>
                  <a:pt x="11120" y="0"/>
                  <a:pt x="10830" y="82"/>
                  <a:pt x="10719" y="200"/>
                </a:cubicBezTo>
                <a:cubicBezTo>
                  <a:pt x="10518" y="414"/>
                  <a:pt x="10450" y="848"/>
                  <a:pt x="10557" y="1023"/>
                </a:cubicBezTo>
                <a:cubicBezTo>
                  <a:pt x="10557" y="1023"/>
                  <a:pt x="10371" y="827"/>
                  <a:pt x="10125" y="827"/>
                </a:cubicBezTo>
                <a:cubicBezTo>
                  <a:pt x="10060" y="827"/>
                  <a:pt x="9992" y="840"/>
                  <a:pt x="9922" y="874"/>
                </a:cubicBezTo>
                <a:cubicBezTo>
                  <a:pt x="9585" y="1036"/>
                  <a:pt x="9922" y="1373"/>
                  <a:pt x="9922" y="1373"/>
                </a:cubicBezTo>
                <a:cubicBezTo>
                  <a:pt x="9922" y="1373"/>
                  <a:pt x="9572" y="1441"/>
                  <a:pt x="9572" y="1671"/>
                </a:cubicBezTo>
                <a:cubicBezTo>
                  <a:pt x="9572" y="1901"/>
                  <a:pt x="9789" y="2089"/>
                  <a:pt x="9789" y="2089"/>
                </a:cubicBezTo>
                <a:cubicBezTo>
                  <a:pt x="9789" y="2089"/>
                  <a:pt x="9718" y="2065"/>
                  <a:pt x="9631" y="2065"/>
                </a:cubicBezTo>
                <a:cubicBezTo>
                  <a:pt x="9545" y="2065"/>
                  <a:pt x="9444" y="2089"/>
                  <a:pt x="9384" y="2183"/>
                </a:cubicBezTo>
                <a:cubicBezTo>
                  <a:pt x="9351" y="2239"/>
                  <a:pt x="9338" y="2291"/>
                  <a:pt x="9335" y="2337"/>
                </a:cubicBezTo>
                <a:lnTo>
                  <a:pt x="9335" y="2337"/>
                </a:lnTo>
                <a:cubicBezTo>
                  <a:pt x="9258" y="2167"/>
                  <a:pt x="9056" y="1933"/>
                  <a:pt x="8532" y="1901"/>
                </a:cubicBezTo>
                <a:cubicBezTo>
                  <a:pt x="8505" y="1900"/>
                  <a:pt x="8479" y="1899"/>
                  <a:pt x="8454" y="1899"/>
                </a:cubicBezTo>
                <a:cubicBezTo>
                  <a:pt x="7672" y="1899"/>
                  <a:pt x="7508" y="2507"/>
                  <a:pt x="7508" y="2507"/>
                </a:cubicBezTo>
                <a:cubicBezTo>
                  <a:pt x="7508" y="2507"/>
                  <a:pt x="7333" y="2234"/>
                  <a:pt x="6984" y="2234"/>
                </a:cubicBezTo>
                <a:cubicBezTo>
                  <a:pt x="6921" y="2234"/>
                  <a:pt x="6853" y="2243"/>
                  <a:pt x="6779" y="2264"/>
                </a:cubicBezTo>
                <a:cubicBezTo>
                  <a:pt x="6306" y="2400"/>
                  <a:pt x="6374" y="2711"/>
                  <a:pt x="6374" y="2711"/>
                </a:cubicBezTo>
                <a:cubicBezTo>
                  <a:pt x="6374" y="2711"/>
                  <a:pt x="6221" y="2606"/>
                  <a:pt x="6045" y="2606"/>
                </a:cubicBezTo>
                <a:cubicBezTo>
                  <a:pt x="5975" y="2606"/>
                  <a:pt x="5902" y="2623"/>
                  <a:pt x="5833" y="2669"/>
                </a:cubicBezTo>
                <a:cubicBezTo>
                  <a:pt x="5590" y="2831"/>
                  <a:pt x="5658" y="3019"/>
                  <a:pt x="5658" y="3019"/>
                </a:cubicBezTo>
                <a:cubicBezTo>
                  <a:pt x="5658" y="3019"/>
                  <a:pt x="5348" y="2774"/>
                  <a:pt x="4932" y="2774"/>
                </a:cubicBezTo>
                <a:cubicBezTo>
                  <a:pt x="4771" y="2774"/>
                  <a:pt x="4594" y="2811"/>
                  <a:pt x="4414" y="2912"/>
                </a:cubicBezTo>
                <a:cubicBezTo>
                  <a:pt x="3753" y="3262"/>
                  <a:pt x="3915" y="3696"/>
                  <a:pt x="3915" y="3696"/>
                </a:cubicBezTo>
                <a:cubicBezTo>
                  <a:pt x="3915" y="3696"/>
                  <a:pt x="3636" y="3417"/>
                  <a:pt x="3272" y="3417"/>
                </a:cubicBezTo>
                <a:cubicBezTo>
                  <a:pt x="3156" y="3417"/>
                  <a:pt x="3031" y="3446"/>
                  <a:pt x="2904" y="3521"/>
                </a:cubicBezTo>
                <a:lnTo>
                  <a:pt x="2849" y="3858"/>
                </a:lnTo>
                <a:cubicBezTo>
                  <a:pt x="2849" y="3858"/>
                  <a:pt x="2548" y="3567"/>
                  <a:pt x="2174" y="3567"/>
                </a:cubicBezTo>
                <a:cubicBezTo>
                  <a:pt x="2122" y="3567"/>
                  <a:pt x="2068" y="3573"/>
                  <a:pt x="2013" y="3586"/>
                </a:cubicBezTo>
                <a:cubicBezTo>
                  <a:pt x="1553" y="3696"/>
                  <a:pt x="1485" y="3858"/>
                  <a:pt x="1485" y="3858"/>
                </a:cubicBezTo>
                <a:cubicBezTo>
                  <a:pt x="1485" y="3858"/>
                  <a:pt x="1243" y="3754"/>
                  <a:pt x="930" y="3754"/>
                </a:cubicBezTo>
                <a:cubicBezTo>
                  <a:pt x="635" y="3754"/>
                  <a:pt x="277" y="3847"/>
                  <a:pt x="1" y="4208"/>
                </a:cubicBezTo>
                <a:lnTo>
                  <a:pt x="12002" y="4208"/>
                </a:lnTo>
                <a:lnTo>
                  <a:pt x="12002" y="200"/>
                </a:lnTo>
                <a:cubicBezTo>
                  <a:pt x="11879" y="58"/>
                  <a:pt x="11644" y="0"/>
                  <a:pt x="1140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14"/>
          <p:cNvSpPr/>
          <p:nvPr/>
        </p:nvSpPr>
        <p:spPr>
          <a:xfrm>
            <a:off x="8440466" y="6173566"/>
            <a:ext cx="3783133" cy="680876"/>
          </a:xfrm>
          <a:custGeom>
            <a:avLst/>
            <a:gdLst/>
            <a:ahLst/>
            <a:cxnLst/>
            <a:rect l="l" t="t" r="r" b="b"/>
            <a:pathLst>
              <a:path w="7278" h="2110" extrusionOk="0">
                <a:moveTo>
                  <a:pt x="7196" y="1"/>
                </a:moveTo>
                <a:cubicBezTo>
                  <a:pt x="7059" y="1"/>
                  <a:pt x="6916" y="28"/>
                  <a:pt x="6792" y="85"/>
                </a:cubicBezTo>
                <a:cubicBezTo>
                  <a:pt x="6562" y="192"/>
                  <a:pt x="6374" y="354"/>
                  <a:pt x="6225" y="545"/>
                </a:cubicBezTo>
                <a:cubicBezTo>
                  <a:pt x="6131" y="652"/>
                  <a:pt x="6063" y="775"/>
                  <a:pt x="6063" y="895"/>
                </a:cubicBezTo>
                <a:cubicBezTo>
                  <a:pt x="5966" y="827"/>
                  <a:pt x="5855" y="795"/>
                  <a:pt x="5750" y="795"/>
                </a:cubicBezTo>
                <a:cubicBezTo>
                  <a:pt x="5518" y="795"/>
                  <a:pt x="5315" y="953"/>
                  <a:pt x="5360" y="1232"/>
                </a:cubicBezTo>
                <a:cubicBezTo>
                  <a:pt x="5317" y="1168"/>
                  <a:pt x="5236" y="1138"/>
                  <a:pt x="5152" y="1138"/>
                </a:cubicBezTo>
                <a:cubicBezTo>
                  <a:pt x="5077" y="1138"/>
                  <a:pt x="5000" y="1162"/>
                  <a:pt x="4942" y="1206"/>
                </a:cubicBezTo>
                <a:cubicBezTo>
                  <a:pt x="4822" y="1313"/>
                  <a:pt x="4793" y="1462"/>
                  <a:pt x="4793" y="1611"/>
                </a:cubicBezTo>
                <a:cubicBezTo>
                  <a:pt x="4524" y="1436"/>
                  <a:pt x="4242" y="1245"/>
                  <a:pt x="3918" y="1232"/>
                </a:cubicBezTo>
                <a:cubicBezTo>
                  <a:pt x="3910" y="1232"/>
                  <a:pt x="3902" y="1231"/>
                  <a:pt x="3894" y="1231"/>
                </a:cubicBezTo>
                <a:cubicBezTo>
                  <a:pt x="3576" y="1231"/>
                  <a:pt x="3229" y="1482"/>
                  <a:pt x="3296" y="1773"/>
                </a:cubicBezTo>
                <a:cubicBezTo>
                  <a:pt x="3202" y="1637"/>
                  <a:pt x="3092" y="1504"/>
                  <a:pt x="2930" y="1449"/>
                </a:cubicBezTo>
                <a:cubicBezTo>
                  <a:pt x="2896" y="1437"/>
                  <a:pt x="2858" y="1432"/>
                  <a:pt x="2821" y="1432"/>
                </a:cubicBezTo>
                <a:cubicBezTo>
                  <a:pt x="2682" y="1432"/>
                  <a:pt x="2541" y="1509"/>
                  <a:pt x="2541" y="1637"/>
                </a:cubicBezTo>
                <a:cubicBezTo>
                  <a:pt x="2388" y="1511"/>
                  <a:pt x="2173" y="1406"/>
                  <a:pt x="1967" y="1406"/>
                </a:cubicBezTo>
                <a:cubicBezTo>
                  <a:pt x="1955" y="1406"/>
                  <a:pt x="1944" y="1406"/>
                  <a:pt x="1932" y="1407"/>
                </a:cubicBezTo>
                <a:cubicBezTo>
                  <a:pt x="1702" y="1436"/>
                  <a:pt x="1472" y="1611"/>
                  <a:pt x="1501" y="1828"/>
                </a:cubicBezTo>
                <a:cubicBezTo>
                  <a:pt x="1425" y="1700"/>
                  <a:pt x="1278" y="1610"/>
                  <a:pt x="1126" y="1610"/>
                </a:cubicBezTo>
                <a:cubicBezTo>
                  <a:pt x="1116" y="1610"/>
                  <a:pt x="1106" y="1610"/>
                  <a:pt x="1096" y="1611"/>
                </a:cubicBezTo>
                <a:cubicBezTo>
                  <a:pt x="934" y="1624"/>
                  <a:pt x="785" y="1786"/>
                  <a:pt x="811" y="1935"/>
                </a:cubicBezTo>
                <a:cubicBezTo>
                  <a:pt x="728" y="1813"/>
                  <a:pt x="571" y="1744"/>
                  <a:pt x="416" y="1744"/>
                </a:cubicBezTo>
                <a:cubicBezTo>
                  <a:pt x="347" y="1744"/>
                  <a:pt x="279" y="1757"/>
                  <a:pt x="218" y="1786"/>
                </a:cubicBezTo>
                <a:cubicBezTo>
                  <a:pt x="95" y="1854"/>
                  <a:pt x="30" y="1974"/>
                  <a:pt x="1" y="2110"/>
                </a:cubicBezTo>
                <a:lnTo>
                  <a:pt x="7278" y="2110"/>
                </a:lnTo>
                <a:lnTo>
                  <a:pt x="7278" y="4"/>
                </a:lnTo>
                <a:cubicBezTo>
                  <a:pt x="7251" y="2"/>
                  <a:pt x="7224" y="1"/>
                  <a:pt x="7196"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2" name="Google Shape;472;p1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3" name="Google Shape;473;p14"/>
          <p:cNvSpPr txBox="1">
            <a:spLocks noGrp="1"/>
          </p:cNvSpPr>
          <p:nvPr>
            <p:ph type="subTitle" idx="1"/>
          </p:nvPr>
        </p:nvSpPr>
        <p:spPr>
          <a:xfrm>
            <a:off x="950967"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4" name="Google Shape;474;p14"/>
          <p:cNvSpPr txBox="1">
            <a:spLocks noGrp="1"/>
          </p:cNvSpPr>
          <p:nvPr>
            <p:ph type="title" idx="2"/>
          </p:nvPr>
        </p:nvSpPr>
        <p:spPr>
          <a:xfrm>
            <a:off x="950967"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5" name="Google Shape;475;p14"/>
          <p:cNvSpPr txBox="1">
            <a:spLocks noGrp="1"/>
          </p:cNvSpPr>
          <p:nvPr>
            <p:ph type="subTitle" idx="3"/>
          </p:nvPr>
        </p:nvSpPr>
        <p:spPr>
          <a:xfrm>
            <a:off x="7775203"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6" name="Google Shape;476;p14"/>
          <p:cNvSpPr txBox="1">
            <a:spLocks noGrp="1"/>
          </p:cNvSpPr>
          <p:nvPr>
            <p:ph type="title" idx="4"/>
          </p:nvPr>
        </p:nvSpPr>
        <p:spPr>
          <a:xfrm>
            <a:off x="7775200"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477" name="Google Shape;477;p14"/>
          <p:cNvSpPr txBox="1">
            <a:spLocks noGrp="1"/>
          </p:cNvSpPr>
          <p:nvPr>
            <p:ph type="subTitle" idx="5"/>
          </p:nvPr>
        </p:nvSpPr>
        <p:spPr>
          <a:xfrm>
            <a:off x="4367435" y="3670735"/>
            <a:ext cx="3456800" cy="106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478" name="Google Shape;478;p14"/>
          <p:cNvSpPr txBox="1">
            <a:spLocks noGrp="1"/>
          </p:cNvSpPr>
          <p:nvPr>
            <p:ph type="title" idx="6"/>
          </p:nvPr>
        </p:nvSpPr>
        <p:spPr>
          <a:xfrm>
            <a:off x="4367433" y="3058367"/>
            <a:ext cx="3456800" cy="5604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205746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2.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3.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4.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80D6D2A5-9BC4-1AD2-FFF6-DFACCD41C7B2}"/>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710560" y="0"/>
            <a:ext cx="1621581" cy="1621581"/>
          </a:xfrm>
          <a:prstGeom prst="rect">
            <a:avLst/>
          </a:prstGeom>
        </p:spPr>
      </p:pic>
    </p:spTree>
    <p:extLst>
      <p:ext uri="{BB962C8B-B14F-4D97-AF65-F5344CB8AC3E}">
        <p14:creationId xmlns:p14="http://schemas.microsoft.com/office/powerpoint/2010/main" val="4170273595"/>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24"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79036"/>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C89D7A1F-148A-401A-82F9-0935318B68B8}"/>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E65B62-663A-4EB7-968A-2D3CCD27B3DC}" type="datetimeFigureOut">
              <a:rPr lang="zh-CN" altLang="en-US" smtClean="0"/>
              <a:t>2025/4/17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9AB077-1824-4471-947E-D87089083163}" type="slidenum">
              <a:rPr lang="zh-CN" altLang="en-US" smtClean="0"/>
              <a:t>‹#›</a:t>
            </a:fld>
            <a:endParaRPr lang="zh-CN" altLang="en-US"/>
          </a:p>
        </p:txBody>
      </p:sp>
    </p:spTree>
    <p:extLst>
      <p:ext uri="{BB962C8B-B14F-4D97-AF65-F5344CB8AC3E}">
        <p14:creationId xmlns:p14="http://schemas.microsoft.com/office/powerpoint/2010/main" val="3816748483"/>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transition>
    <p:random/>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16800"/>
            <a:ext cx="10272000" cy="789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5"/>
              </a:buClr>
              <a:buSzPts val="3200"/>
              <a:buFont typeface="Titan One"/>
              <a:buNone/>
              <a:defRPr sz="3200">
                <a:solidFill>
                  <a:schemeClr val="accent5"/>
                </a:solidFill>
                <a:latin typeface="Titan One"/>
                <a:ea typeface="Titan One"/>
                <a:cs typeface="Titan One"/>
                <a:sym typeface="Titan One"/>
              </a:defRPr>
            </a:lvl1pPr>
            <a:lvl2pPr lvl="1"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36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960000" y="1734467"/>
            <a:ext cx="10272000" cy="4357200"/>
          </a:xfrm>
          <a:prstGeom prst="rect">
            <a:avLst/>
          </a:prstGeom>
          <a:noFill/>
          <a:ln>
            <a:noFill/>
          </a:ln>
        </p:spPr>
        <p:txBody>
          <a:bodyPr spcFirstLastPara="1" wrap="square" lIns="91425" tIns="91425" rIns="91425" bIns="91425" anchor="ctr" anchorCtr="0">
            <a:noAutofit/>
          </a:bodyPr>
          <a:lstStyle>
            <a:lvl1pPr marL="457200" lvl="0"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1pPr>
            <a:lvl2pPr marL="914400" lvl="1"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2pPr>
            <a:lvl3pPr marL="1371600" lvl="2"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3pPr>
            <a:lvl4pPr marL="1828800" lvl="3"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4pPr>
            <a:lvl5pPr marL="2286000" lvl="4"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5pPr>
            <a:lvl6pPr marL="2743200" lvl="5"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6pPr>
            <a:lvl7pPr marL="3200400" lvl="6"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7pPr>
            <a:lvl8pPr marL="3657600" lvl="7"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8pPr>
            <a:lvl9pPr marL="4114800" lvl="8" indent="-323850">
              <a:lnSpc>
                <a:spcPct val="100000"/>
              </a:lnSpc>
              <a:spcBef>
                <a:spcPts val="0"/>
              </a:spcBef>
              <a:spcAft>
                <a:spcPts val="0"/>
              </a:spcAft>
              <a:buClr>
                <a:schemeClr val="dk1"/>
              </a:buClr>
              <a:buSzPts val="1500"/>
              <a:buFont typeface="Mulish"/>
              <a:buChar char="■"/>
              <a:defRPr sz="1500">
                <a:solidFill>
                  <a:schemeClr val="dk1"/>
                </a:solidFill>
                <a:latin typeface="Mulish"/>
                <a:ea typeface="Mulish"/>
                <a:cs typeface="Mulish"/>
                <a:sym typeface="Mulish"/>
              </a:defRPr>
            </a:lvl9pPr>
          </a:lstStyle>
          <a:p>
            <a:endParaRPr/>
          </a:p>
        </p:txBody>
      </p:sp>
    </p:spTree>
    <p:extLst>
      <p:ext uri="{BB962C8B-B14F-4D97-AF65-F5344CB8AC3E}">
        <p14:creationId xmlns:p14="http://schemas.microsoft.com/office/powerpoint/2010/main" val="2885425678"/>
      </p:ext>
    </p:extLst>
  </p:cSld>
  <p:clrMap bg1="lt1" tx1="dk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5.xml"/><Relationship Id="rId16" Type="http://schemas.openxmlformats.org/officeDocument/2006/relationships/image" Target="../media/image49.png"/><Relationship Id="rId20" Type="http://schemas.microsoft.com/office/2007/relationships/hdphoto" Target="../media/hdphoto4.wdp"/><Relationship Id="rId1" Type="http://schemas.openxmlformats.org/officeDocument/2006/relationships/slideLayout" Target="../slideLayouts/slideLayout41.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5.gif"/><Relationship Id="rId2" Type="http://schemas.openxmlformats.org/officeDocument/2006/relationships/notesSlide" Target="../notesSlides/notesSlide7.xml"/><Relationship Id="rId1" Type="http://schemas.openxmlformats.org/officeDocument/2006/relationships/slideLayout" Target="../slideLayouts/slideLayout59.xml"/><Relationship Id="rId6" Type="http://schemas.openxmlformats.org/officeDocument/2006/relationships/image" Target="../media/image53.jpg"/><Relationship Id="rId5" Type="http://schemas.openxmlformats.org/officeDocument/2006/relationships/audio" Target="../media/audio3.wav"/><Relationship Id="rId10" Type="http://schemas.openxmlformats.org/officeDocument/2006/relationships/image" Target="../media/image58.png"/><Relationship Id="rId4" Type="http://schemas.openxmlformats.org/officeDocument/2006/relationships/audio" Target="../media/audio2.wav"/><Relationship Id="rId9" Type="http://schemas.openxmlformats.org/officeDocument/2006/relationships/image" Target="../media/image57.gif"/></Relationships>
</file>

<file path=ppt/slides/_rels/slide23.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5.gif"/><Relationship Id="rId5" Type="http://schemas.openxmlformats.org/officeDocument/2006/relationships/image" Target="../media/image53.jpg"/><Relationship Id="rId4" Type="http://schemas.openxmlformats.org/officeDocument/2006/relationships/audio" Target="../media/audio3.wav"/><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0.gif"/><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1.wav"/><Relationship Id="rId1" Type="http://schemas.openxmlformats.org/officeDocument/2006/relationships/slideLayout" Target="../slideLayouts/slideLayout59.xml"/><Relationship Id="rId6" Type="http://schemas.openxmlformats.org/officeDocument/2006/relationships/image" Target="../media/image55.gif"/><Relationship Id="rId5" Type="http://schemas.openxmlformats.org/officeDocument/2006/relationships/image" Target="../media/image53.jpg"/><Relationship Id="rId4"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5.gif"/><Relationship Id="rId2" Type="http://schemas.openxmlformats.org/officeDocument/2006/relationships/notesSlide" Target="../notesSlides/notesSlide8.xml"/><Relationship Id="rId1" Type="http://schemas.openxmlformats.org/officeDocument/2006/relationships/slideLayout" Target="../slideLayouts/slideLayout59.xml"/><Relationship Id="rId6" Type="http://schemas.openxmlformats.org/officeDocument/2006/relationships/image" Target="../media/image61.jpe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62.gif"/></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audio" Target="../media/audio1.wav"/><Relationship Id="rId7" Type="http://schemas.openxmlformats.org/officeDocument/2006/relationships/image" Target="../media/image55.gif"/><Relationship Id="rId2" Type="http://schemas.openxmlformats.org/officeDocument/2006/relationships/notesSlide" Target="../notesSlides/notesSlide9.xml"/><Relationship Id="rId1" Type="http://schemas.openxmlformats.org/officeDocument/2006/relationships/slideLayout" Target="../slideLayouts/slideLayout55.xml"/><Relationship Id="rId6" Type="http://schemas.openxmlformats.org/officeDocument/2006/relationships/image" Target="../media/image63.jpeg"/><Relationship Id="rId5" Type="http://schemas.openxmlformats.org/officeDocument/2006/relationships/audio" Target="../media/audio3.wav"/><Relationship Id="rId10" Type="http://schemas.openxmlformats.org/officeDocument/2006/relationships/image" Target="../media/image65.gif"/><Relationship Id="rId4" Type="http://schemas.openxmlformats.org/officeDocument/2006/relationships/audio" Target="../media/audio2.wav"/><Relationship Id="rId9" Type="http://schemas.openxmlformats.org/officeDocument/2006/relationships/image" Target="../media/image64.gif"/></Relationships>
</file>

<file path=ppt/slides/_rels/slide27.xml.rels><?xml version="1.0" encoding="UTF-8" standalone="yes"?>
<Relationships xmlns="http://schemas.openxmlformats.org/package/2006/relationships"><Relationship Id="rId8" Type="http://schemas.openxmlformats.org/officeDocument/2006/relationships/image" Target="../media/image64.gif"/><Relationship Id="rId13" Type="http://schemas.openxmlformats.org/officeDocument/2006/relationships/image" Target="../media/image55.gif"/><Relationship Id="rId3" Type="http://schemas.openxmlformats.org/officeDocument/2006/relationships/audio" Target="../media/audio3.wav"/><Relationship Id="rId7" Type="http://schemas.openxmlformats.org/officeDocument/2006/relationships/image" Target="../media/image65.gif"/><Relationship Id="rId12" Type="http://schemas.openxmlformats.org/officeDocument/2006/relationships/image" Target="../media/image57.gif"/><Relationship Id="rId2" Type="http://schemas.openxmlformats.org/officeDocument/2006/relationships/notesSlide" Target="../notesSlides/notesSlide10.xml"/><Relationship Id="rId1" Type="http://schemas.openxmlformats.org/officeDocument/2006/relationships/slideLayout" Target="../slideLayouts/slideLayout58.xml"/><Relationship Id="rId6" Type="http://schemas.openxmlformats.org/officeDocument/2006/relationships/image" Target="../media/image68.png"/><Relationship Id="rId11" Type="http://schemas.openxmlformats.org/officeDocument/2006/relationships/image" Target="../media/image58.png"/><Relationship Id="rId5" Type="http://schemas.openxmlformats.org/officeDocument/2006/relationships/image" Target="../media/image67.gif"/><Relationship Id="rId10" Type="http://schemas.openxmlformats.org/officeDocument/2006/relationships/image" Target="../media/image59.gif"/><Relationship Id="rId4" Type="http://schemas.openxmlformats.org/officeDocument/2006/relationships/image" Target="../media/image66.png"/><Relationship Id="rId9" Type="http://schemas.openxmlformats.org/officeDocument/2006/relationships/image" Target="../media/image62.gif"/><Relationship Id="rId14" Type="http://schemas.openxmlformats.org/officeDocument/2006/relationships/image" Target="../media/image60.gif"/></Relationships>
</file>

<file path=ppt/slides/_rels/slide28.xml.rels><?xml version="1.0" encoding="UTF-8" standalone="yes"?>
<Relationships xmlns="http://schemas.openxmlformats.org/package/2006/relationships"><Relationship Id="rId3" Type="http://schemas.openxmlformats.org/officeDocument/2006/relationships/image" Target="../media/image69.emf"/><Relationship Id="rId7" Type="http://schemas.openxmlformats.org/officeDocument/2006/relationships/image" Target="../media/image73.png"/><Relationship Id="rId2" Type="http://schemas.openxmlformats.org/officeDocument/2006/relationships/image" Target="../media/image18.jpeg"/><Relationship Id="rId1" Type="http://schemas.openxmlformats.org/officeDocument/2006/relationships/slideLayout" Target="../slideLayouts/slideLayout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8.xml"/><Relationship Id="rId5" Type="http://schemas.openxmlformats.org/officeDocument/2006/relationships/image" Target="../media/image2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endParaRPr lang="en-US" altLang="en-US"/>
          </a:p>
        </p:txBody>
      </p:sp>
      <p:sp>
        <p:nvSpPr>
          <p:cNvPr id="30723" name="Rectangle 3"/>
          <p:cNvSpPr>
            <a:spLocks noGrp="1" noChangeArrowheads="1"/>
          </p:cNvSpPr>
          <p:nvPr>
            <p:ph type="body" idx="1"/>
          </p:nvPr>
        </p:nvSpPr>
        <p:spPr/>
        <p:txBody>
          <a:bodyPr/>
          <a:lstStyle/>
          <a:p>
            <a:pPr eaLnBrk="1" hangingPunct="1"/>
            <a:endParaRPr lang="en-US" altLang="en-US"/>
          </a:p>
        </p:txBody>
      </p:sp>
      <p:pic>
        <p:nvPicPr>
          <p:cNvPr id="30724"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52400" y="-348839"/>
            <a:ext cx="12192000"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3" name="WordArt 91"/>
          <p:cNvSpPr>
            <a:spLocks noChangeArrowheads="1" noChangeShapeType="1" noTextEdit="1"/>
          </p:cNvSpPr>
          <p:nvPr/>
        </p:nvSpPr>
        <p:spPr bwMode="auto">
          <a:xfrm>
            <a:off x="1727200" y="228600"/>
            <a:ext cx="8432800" cy="533400"/>
          </a:xfrm>
          <a:prstGeom prst="rect">
            <a:avLst/>
          </a:prstGeom>
        </p:spPr>
        <p:txBody>
          <a:bodyPr wrap="none" fromWordArt="1">
            <a:prstTxWarp prst="textPlain">
              <a:avLst>
                <a:gd name="adj" fmla="val 50000"/>
              </a:avLst>
            </a:prstTxWarp>
          </a:bodyPr>
          <a:lstStyle/>
          <a:p>
            <a:pPr algn="ctr" fontAlgn="base">
              <a:spcBef>
                <a:spcPct val="0"/>
              </a:spcBef>
              <a:spcAft>
                <a:spcPct val="0"/>
              </a:spcAft>
              <a:defRPr/>
            </a:pP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Trường</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Tiểu</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học</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Chu </a:t>
            </a:r>
            <a:r>
              <a:rPr lang="en-US" sz="3600" b="1" kern="10" dirty="0" err="1">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Văn</a:t>
            </a:r>
            <a:r>
              <a:rPr lang="en-US" sz="3600" b="1" kern="10" dirty="0">
                <a:ln w="9525">
                  <a:solidFill>
                    <a:srgbClr val="FF0000"/>
                  </a:solidFill>
                  <a:prstDash val="solid"/>
                </a:ln>
                <a:solidFill>
                  <a:schemeClr val="tx2">
                    <a:lumMod val="75000"/>
                  </a:schemeClr>
                </a:solidFill>
                <a:effectLst>
                  <a:glow rad="139700">
                    <a:srgbClr val="F79646">
                      <a:satMod val="175000"/>
                      <a:alpha val="40000"/>
                    </a:srgbClr>
                  </a:glow>
                  <a:outerShdw blurRad="12700" dist="38100" dir="2700000" algn="tl" rotWithShape="0">
                    <a:srgbClr val="4BACC6">
                      <a:lumMod val="60000"/>
                      <a:lumOff val="40000"/>
                    </a:srgbClr>
                  </a:outerShdw>
                </a:effectLst>
                <a:latin typeface="Times New Roman" pitchFamily="18" charset="0"/>
                <a:ea typeface="+mj-lt"/>
                <a:cs typeface="Times New Roman" pitchFamily="18" charset="0"/>
              </a:rPr>
              <a:t> An</a:t>
            </a:r>
          </a:p>
        </p:txBody>
      </p:sp>
      <p:sp>
        <p:nvSpPr>
          <p:cNvPr id="3079" name="Text Box 14"/>
          <p:cNvSpPr txBox="1">
            <a:spLocks noChangeArrowheads="1"/>
          </p:cNvSpPr>
          <p:nvPr/>
        </p:nvSpPr>
        <p:spPr bwMode="auto">
          <a:xfrm>
            <a:off x="152400" y="3200401"/>
            <a:ext cx="12192000" cy="830997"/>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50000"/>
              </a:spcBef>
              <a:spcAft>
                <a:spcPct val="0"/>
              </a:spcAft>
              <a:buFontTx/>
              <a:buNone/>
              <a:defRPr/>
            </a:pPr>
            <a:r>
              <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NUÔI DƯỠNG, GIỮ GÌN </a:t>
            </a:r>
            <a:r>
              <a:rPr lang="en-US" altLang="en-US" sz="4800" b="1">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rPr>
              <a:t>TÌNH BẠN</a:t>
            </a:r>
            <a:endParaRPr lang="en-US" altLang="en-US" sz="4800" b="1" dirty="0">
              <a:ln w="6600">
                <a:solidFill>
                  <a:srgbClr val="C0504D"/>
                </a:solidFill>
                <a:prstDash val="solid"/>
              </a:ln>
              <a:solidFill>
                <a:schemeClr val="tx2">
                  <a:lumMod val="50000"/>
                </a:schemeClr>
              </a:solidFill>
              <a:effectLst>
                <a:outerShdw dist="38100" dir="2700000" algn="tl" rotWithShape="0">
                  <a:srgbClr val="C0504D"/>
                </a:outerShdw>
              </a:effectLst>
              <a:latin typeface="Times New Roman" panose="02020603050405020304" pitchFamily="18" charset="0"/>
              <a:cs typeface="Arial" charset="0"/>
            </a:endParaRPr>
          </a:p>
        </p:txBody>
      </p:sp>
      <p:sp>
        <p:nvSpPr>
          <p:cNvPr id="3" name="Rectangle 2"/>
          <p:cNvSpPr/>
          <p:nvPr/>
        </p:nvSpPr>
        <p:spPr>
          <a:xfrm>
            <a:off x="812800" y="5467351"/>
            <a:ext cx="10566400" cy="707886"/>
          </a:xfrm>
          <a:prstGeom prst="rect">
            <a:avLst/>
          </a:prstGeom>
          <a:noFill/>
        </p:spPr>
        <p:txBody>
          <a:bodyPr>
            <a:spAutoFit/>
          </a:bodyPr>
          <a:lstStyle/>
          <a:p>
            <a:pPr algn="ctr" fontAlgn="base">
              <a:spcBef>
                <a:spcPct val="0"/>
              </a:spcBef>
              <a:spcAft>
                <a:spcPct val="0"/>
              </a:spcAft>
              <a:defRPr/>
            </a:pPr>
            <a:r>
              <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Giáo viên: Lê</a:t>
            </a:r>
            <a:r>
              <a:rPr lang="vi-VN"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Thị</a:t>
            </a:r>
            <a:r>
              <a:rPr lang="en-US"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 </a:t>
            </a:r>
            <a:r>
              <a:rPr lang="en-US" sz="4000" b="1" kern="10" dirty="0" err="1">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rPr>
              <a:t>Oanh</a:t>
            </a:r>
            <a:endParaRPr lang="pt-BR" sz="4000" b="1" kern="10" dirty="0">
              <a:ln w="9525">
                <a:solidFill>
                  <a:prstClr val="white"/>
                </a:solidFill>
                <a:prstDash val="solid"/>
              </a:ln>
              <a:solidFill>
                <a:srgbClr val="FF0000"/>
              </a:solidFill>
              <a:effectLst>
                <a:outerShdw blurRad="12700" dist="38100" dir="2700000" algn="tl" rotWithShape="0">
                  <a:prstClr val="white">
                    <a:lumMod val="50000"/>
                  </a:prstClr>
                </a:outerShdw>
              </a:effectLst>
              <a:latin typeface="Times New Roman"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EB7D2889-3429-6626-26F5-4EDCA73F5D2A}"/>
              </a:ext>
            </a:extLst>
          </p:cNvPr>
          <p:cNvSpPr txBox="1"/>
          <p:nvPr/>
        </p:nvSpPr>
        <p:spPr>
          <a:xfrm>
            <a:off x="-50800" y="1364058"/>
            <a:ext cx="12598400" cy="769441"/>
          </a:xfrm>
          <a:prstGeom prst="rect">
            <a:avLst/>
          </a:prstGeom>
          <a:noFill/>
        </p:spPr>
        <p:txBody>
          <a:bodyPr wrap="square" rtlCol="0">
            <a:spAutoFit/>
          </a:bodyPr>
          <a:lstStyle/>
          <a:p>
            <a:pPr algn="ctr"/>
            <a:r>
              <a:rPr lang="en-US" sz="4400" dirty="0" err="1">
                <a:solidFill>
                  <a:srgbClr val="FF0000"/>
                </a:solidFill>
                <a:latin typeface="Algerian" panose="04020705040A02060702" pitchFamily="82" charset="0"/>
              </a:rPr>
              <a:t>Môn</a:t>
            </a:r>
            <a:r>
              <a:rPr lang="en-US" sz="4400" dirty="0">
                <a:solidFill>
                  <a:srgbClr val="FF0000"/>
                </a:solidFill>
                <a:latin typeface="Algerian" panose="04020705040A02060702" pitchFamily="82" charset="0"/>
              </a:rPr>
              <a:t>: HOẠT ĐỘNG TRẢI NGHIỆM      5H</a:t>
            </a:r>
          </a:p>
        </p:txBody>
      </p:sp>
    </p:spTree>
    <p:extLst>
      <p:ext uri="{BB962C8B-B14F-4D97-AF65-F5344CB8AC3E}">
        <p14:creationId xmlns:p14="http://schemas.microsoft.com/office/powerpoint/2010/main" val="1547543514"/>
      </p:ext>
    </p:extLst>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091690"/>
            <a:ext cx="8022340" cy="453770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Trong mọi hoạt động hằng ngày, các em cần sự hợp tác, gắn kết với bạn bè. Khi các em cùng nhau phối hợp để thực hiện một nhiệm vụ thì nhiệm vụ đó sẽ được hoàn thành nhanh chóng và dễ dàng hơn. Còn khi các em không có sự gắn kết thì chỉ một nhiệm vụ nhỏ cũng có thể gặp khó khăn, dễ thất bại. </a:t>
            </a:r>
            <a:endPar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43786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8"/>
        <p:cNvGrpSpPr/>
        <p:nvPr/>
      </p:nvGrpSpPr>
      <p:grpSpPr>
        <a:xfrm>
          <a:off x="0" y="0"/>
          <a:ext cx="0" cy="0"/>
          <a:chOff x="0" y="0"/>
          <a:chExt cx="0" cy="0"/>
        </a:xfrm>
      </p:grpSpPr>
      <p:sp>
        <p:nvSpPr>
          <p:cNvPr id="2019" name="Google Shape;2019;p51"/>
          <p:cNvSpPr/>
          <p:nvPr/>
        </p:nvSpPr>
        <p:spPr>
          <a:xfrm>
            <a:off x="3901440" y="568476"/>
            <a:ext cx="7699055" cy="4785843"/>
          </a:xfrm>
          <a:prstGeom prst="cloud">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7172" name="Picture 4" descr="Baby Bird Nest Stock Vector (Royalty Free) 338484314 | Shutterstock">
            <a:extLst>
              <a:ext uri="{FF2B5EF4-FFF2-40B4-BE49-F238E27FC236}">
                <a16:creationId xmlns:a16="http://schemas.microsoft.com/office/drawing/2014/main" id="{E0F95821-CB14-88E0-ACBB-94FAC742386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500" b="90000" l="3165" r="98945">
                        <a14:foregroundMark x1="3165" y1="70357" x2="8017" y2="70000"/>
                        <a14:foregroundMark x1="72152" y1="6429" x2="72152" y2="6429"/>
                        <a14:foregroundMark x1="66034" y1="8214" x2="66034" y2="8214"/>
                        <a14:foregroundMark x1="76582" y1="26786" x2="76582" y2="26786"/>
                        <a14:foregroundMark x1="78903" y1="30000" x2="78903" y2="30000"/>
                        <a14:foregroundMark x1="68987" y1="5714" x2="68987" y2="5714"/>
                        <a14:foregroundMark x1="91772" y1="34286" x2="91772" y2="34286"/>
                        <a14:foregroundMark x1="96835" y1="38214" x2="96835" y2="38214"/>
                        <a14:foregroundMark x1="98734" y1="45357" x2="98734" y2="45357"/>
                        <a14:foregroundMark x1="99367" y1="38214" x2="99367" y2="38214"/>
                        <a14:foregroundMark x1="64557" y1="4286" x2="64557" y2="4286"/>
                        <a14:foregroundMark x1="70675" y1="4286" x2="70675" y2="4286"/>
                        <a14:foregroundMark x1="71941" y1="2500" x2="71941" y2="2500"/>
                        <a14:foregroundMark x1="63924" y1="2857" x2="63924" y2="2857"/>
                        <a14:foregroundMark x1="76371" y1="24643" x2="76371" y2="24643"/>
                        <a14:foregroundMark x1="79747" y1="32500" x2="79747" y2="32500"/>
                        <a14:foregroundMark x1="78692" y1="36071" x2="78692" y2="36071"/>
                        <a14:foregroundMark x1="81013" y1="29286" x2="81013" y2="29286"/>
                        <a14:foregroundMark x1="63713" y1="24286" x2="63713" y2="24286"/>
                        <a14:foregroundMark x1="47468" y1="36429" x2="47468" y2="36429"/>
                        <a14:backgroundMark x1="35865" y1="73571" x2="35865" y2="73571"/>
                        <a14:backgroundMark x1="37764" y1="77143" x2="37764" y2="77143"/>
                        <a14:backgroundMark x1="67722" y1="11071" x2="67722" y2="11071"/>
                      </a14:backgroundRemoval>
                    </a14:imgEffect>
                  </a14:imgLayer>
                </a14:imgProps>
              </a:ext>
              <a:ext uri="{28A0092B-C50C-407E-A947-70E740481C1C}">
                <a14:useLocalDpi xmlns:a14="http://schemas.microsoft.com/office/drawing/2010/main" val="0"/>
              </a:ext>
            </a:extLst>
          </a:blip>
          <a:srcRect/>
          <a:stretch>
            <a:fillRect/>
          </a:stretch>
        </p:blipFill>
        <p:spPr bwMode="auto">
          <a:xfrm>
            <a:off x="2" y="833120"/>
            <a:ext cx="4569916" cy="26995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643C0A0-3125-CC45-B324-2B650C60650D}"/>
              </a:ext>
            </a:extLst>
          </p:cNvPr>
          <p:cNvPicPr>
            <a:picLocks noChangeAspect="1"/>
          </p:cNvPicPr>
          <p:nvPr/>
        </p:nvPicPr>
        <p:blipFill>
          <a:blip r:embed="rId5"/>
          <a:stretch>
            <a:fillRect/>
          </a:stretch>
        </p:blipFill>
        <p:spPr>
          <a:xfrm>
            <a:off x="217503" y="3403600"/>
            <a:ext cx="5213582" cy="3281680"/>
          </a:xfrm>
          <a:prstGeom prst="rect">
            <a:avLst/>
          </a:prstGeom>
        </p:spPr>
      </p:pic>
      <p:pic>
        <p:nvPicPr>
          <p:cNvPr id="2" name="Picture 1">
            <a:extLst>
              <a:ext uri="{FF2B5EF4-FFF2-40B4-BE49-F238E27FC236}">
                <a16:creationId xmlns:a16="http://schemas.microsoft.com/office/drawing/2014/main" id="{B20F6416-CB42-D830-BD50-BB40C09EFA72}"/>
              </a:ext>
            </a:extLst>
          </p:cNvPr>
          <p:cNvPicPr>
            <a:picLocks noChangeAspect="1"/>
          </p:cNvPicPr>
          <p:nvPr/>
        </p:nvPicPr>
        <p:blipFill>
          <a:blip r:embed="rId6"/>
          <a:stretch>
            <a:fillRect/>
          </a:stretch>
        </p:blipFill>
        <p:spPr>
          <a:xfrm>
            <a:off x="5019820" y="788354"/>
            <a:ext cx="5444200" cy="1420491"/>
          </a:xfrm>
          <a:prstGeom prst="rect">
            <a:avLst/>
          </a:prstGeom>
        </p:spPr>
      </p:pic>
      <p:sp>
        <p:nvSpPr>
          <p:cNvPr id="3" name="TextBox 2">
            <a:extLst>
              <a:ext uri="{FF2B5EF4-FFF2-40B4-BE49-F238E27FC236}">
                <a16:creationId xmlns:a16="http://schemas.microsoft.com/office/drawing/2014/main" id="{3F05E076-442D-64F2-63A7-1B968B04EBCF}"/>
              </a:ext>
            </a:extLst>
          </p:cNvPr>
          <p:cNvSpPr txBox="1"/>
          <p:nvPr/>
        </p:nvSpPr>
        <p:spPr>
          <a:xfrm>
            <a:off x="4612640" y="2296160"/>
            <a:ext cx="6920230" cy="1446550"/>
          </a:xfrm>
          <a:prstGeom prst="rect">
            <a:avLst/>
          </a:prstGeom>
          <a:noFill/>
        </p:spPr>
        <p:txBody>
          <a:bodyPr wrap="square" rtlCol="0">
            <a:spAutoFit/>
          </a:bodyPr>
          <a:lstStyle/>
          <a:p>
            <a:pPr algn="ctr"/>
            <a:r>
              <a:rPr lang="vi-VN" sz="4400" dirty="0">
                <a:latin typeface="Calibri" panose="020F0502020204030204" pitchFamily="34" charset="0"/>
                <a:cs typeface="Calibri" panose="020F0502020204030204" pitchFamily="34" charset="0"/>
              </a:rPr>
              <a:t>Tìm hiểu về những cách nuôi dưỡng, giữ gìn tình bạn</a:t>
            </a:r>
            <a:endParaRPr lang="en-US"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420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99440" y="386080"/>
            <a:ext cx="1111504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3C8EB2D3-B1D0-FC55-6C33-ACC114A69867}"/>
              </a:ext>
            </a:extLst>
          </p:cNvPr>
          <p:cNvSpPr txBox="1"/>
          <p:nvPr/>
        </p:nvSpPr>
        <p:spPr>
          <a:xfrm>
            <a:off x="1154430" y="685800"/>
            <a:ext cx="10195560" cy="1077218"/>
          </a:xfrm>
          <a:prstGeom prst="rect">
            <a:avLst/>
          </a:prstGeom>
          <a:noFill/>
        </p:spPr>
        <p:txBody>
          <a:bodyPr wrap="square" rtlCol="0">
            <a:spAutoFit/>
          </a:bodyPr>
          <a:lstStyle/>
          <a:p>
            <a:r>
              <a:rPr lang="vi-VN" sz="3200" b="1" i="1" dirty="0">
                <a:solidFill>
                  <a:srgbClr val="000000"/>
                </a:solidFill>
                <a:effectLst/>
                <a:latin typeface="Calibri" panose="020F0502020204030204" pitchFamily="34" charset="0"/>
                <a:ea typeface="SimSun" panose="02010600030101010101" pitchFamily="2" charset="-122"/>
                <a:cs typeface="Times New Roman" panose="02020603050405020304" pitchFamily="18" charset="0"/>
              </a:rPr>
              <a:t>-  Thảo luận về những lời nói, việc làm em có thể thực hiện trong các tình huống sau:</a:t>
            </a:r>
            <a:endParaRPr lang="en-US" sz="32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20" name="Picture 19">
            <a:extLst>
              <a:ext uri="{FF2B5EF4-FFF2-40B4-BE49-F238E27FC236}">
                <a16:creationId xmlns:a16="http://schemas.microsoft.com/office/drawing/2014/main" id="{CAC68E5D-0331-22C4-91E6-D4731119D4EA}"/>
              </a:ext>
            </a:extLst>
          </p:cNvPr>
          <p:cNvPicPr>
            <a:picLocks noChangeAspect="1"/>
          </p:cNvPicPr>
          <p:nvPr/>
        </p:nvPicPr>
        <p:blipFill>
          <a:blip r:embed="rId3"/>
          <a:stretch>
            <a:fillRect/>
          </a:stretch>
        </p:blipFill>
        <p:spPr>
          <a:xfrm>
            <a:off x="911657" y="1740234"/>
            <a:ext cx="10528705" cy="4017612"/>
          </a:xfrm>
          <a:prstGeom prst="rect">
            <a:avLst/>
          </a:prstGeom>
        </p:spPr>
      </p:pic>
    </p:spTree>
    <p:extLst>
      <p:ext uri="{BB962C8B-B14F-4D97-AF65-F5344CB8AC3E}">
        <p14:creationId xmlns:p14="http://schemas.microsoft.com/office/powerpoint/2010/main" val="3199507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4983481" y="1635760"/>
            <a:ext cx="6596018"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2" y="2630829"/>
              <a:ext cx="7885371" cy="288663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đứng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hòa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khuyên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nói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quyết</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mâu</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thuẫn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chứ</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bắt</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nạt</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146609E8-3EC9-A75F-D5FF-033498065EDF}"/>
              </a:ext>
            </a:extLst>
          </p:cNvPr>
          <p:cNvPicPr>
            <a:picLocks noChangeAspect="1"/>
          </p:cNvPicPr>
          <p:nvPr/>
        </p:nvPicPr>
        <p:blipFill>
          <a:blip r:embed="rId4"/>
          <a:stretch>
            <a:fillRect/>
          </a:stretch>
        </p:blipFill>
        <p:spPr>
          <a:xfrm>
            <a:off x="962024" y="1988820"/>
            <a:ext cx="3380423" cy="3120390"/>
          </a:xfrm>
          <a:prstGeom prst="rect">
            <a:avLst/>
          </a:prstGeom>
        </p:spPr>
      </p:pic>
    </p:spTree>
    <p:extLst>
      <p:ext uri="{BB962C8B-B14F-4D97-AF65-F5344CB8AC3E}">
        <p14:creationId xmlns:p14="http://schemas.microsoft.com/office/powerpoint/2010/main" val="442028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8C0C64-9FF4-355C-BCFB-2E7DC87C3B73}"/>
              </a:ext>
            </a:extLst>
          </p:cNvPr>
          <p:cNvPicPr>
            <a:picLocks noChangeAspect="1"/>
          </p:cNvPicPr>
          <p:nvPr/>
        </p:nvPicPr>
        <p:blipFill>
          <a:blip r:embed="rId2"/>
          <a:stretch>
            <a:fillRect/>
          </a:stretch>
        </p:blipFill>
        <p:spPr>
          <a:xfrm>
            <a:off x="805815" y="1597342"/>
            <a:ext cx="3669992" cy="3546158"/>
          </a:xfrm>
          <a:prstGeom prst="rect">
            <a:avLst/>
          </a:prstGeom>
        </p:spPr>
      </p:pic>
      <p:pic>
        <p:nvPicPr>
          <p:cNvPr id="4" name="Picture 3">
            <a:extLst>
              <a:ext uri="{FF2B5EF4-FFF2-40B4-BE49-F238E27FC236}">
                <a16:creationId xmlns:a16="http://schemas.microsoft.com/office/drawing/2014/main" id="{5F62ACAF-7717-0D7D-22BA-59C2CAF233C4}"/>
              </a:ext>
            </a:extLst>
          </p:cNvPr>
          <p:cNvPicPr>
            <a:picLocks noChangeAspect="1"/>
          </p:cNvPicPr>
          <p:nvPr/>
        </p:nvPicPr>
        <p:blipFill>
          <a:blip r:embed="rId3"/>
          <a:stretch>
            <a:fillRect/>
          </a:stretch>
        </p:blipFill>
        <p:spPr>
          <a:xfrm>
            <a:off x="3534885" y="279912"/>
            <a:ext cx="4655527" cy="908562"/>
          </a:xfrm>
          <a:prstGeom prst="rect">
            <a:avLst/>
          </a:prstGeom>
        </p:spPr>
      </p:pic>
      <p:grpSp>
        <p:nvGrpSpPr>
          <p:cNvPr id="5" name="Group 4">
            <a:extLst>
              <a:ext uri="{FF2B5EF4-FFF2-40B4-BE49-F238E27FC236}">
                <a16:creationId xmlns:a16="http://schemas.microsoft.com/office/drawing/2014/main" id="{11347F51-F27C-0260-1A48-59FB3465F562}"/>
              </a:ext>
            </a:extLst>
          </p:cNvPr>
          <p:cNvGrpSpPr/>
          <p:nvPr/>
        </p:nvGrpSpPr>
        <p:grpSpPr>
          <a:xfrm>
            <a:off x="4983481" y="1635760"/>
            <a:ext cx="6596018" cy="3921760"/>
            <a:chOff x="932650" y="2524306"/>
            <a:chExt cx="8528147" cy="3065176"/>
          </a:xfrm>
        </p:grpSpPr>
        <p:grpSp>
          <p:nvGrpSpPr>
            <p:cNvPr id="6" name="Group 6">
              <a:extLst>
                <a:ext uri="{FF2B5EF4-FFF2-40B4-BE49-F238E27FC236}">
                  <a16:creationId xmlns:a16="http://schemas.microsoft.com/office/drawing/2014/main" id="{21009F0E-822C-8B2D-9CEE-F19F189304ED}"/>
                </a:ext>
              </a:extLst>
            </p:cNvPr>
            <p:cNvGrpSpPr/>
            <p:nvPr/>
          </p:nvGrpSpPr>
          <p:grpSpPr>
            <a:xfrm>
              <a:off x="932650" y="2524306"/>
              <a:ext cx="8528147" cy="3065176"/>
              <a:chOff x="-32491" y="-14381"/>
              <a:chExt cx="2884830" cy="1036862"/>
            </a:xfrm>
          </p:grpSpPr>
          <p:sp>
            <p:nvSpPr>
              <p:cNvPr id="8" name="Freeform 7">
                <a:extLst>
                  <a:ext uri="{FF2B5EF4-FFF2-40B4-BE49-F238E27FC236}">
                    <a16:creationId xmlns:a16="http://schemas.microsoft.com/office/drawing/2014/main" id="{4357413E-102A-7FDF-FD9C-0BA7EE140818}"/>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52762ACB-4157-DC44-CD39-1E4BC57C666F}"/>
                </a:ext>
              </a:extLst>
            </p:cNvPr>
            <p:cNvSpPr txBox="1"/>
            <p:nvPr/>
          </p:nvSpPr>
          <p:spPr>
            <a:xfrm>
              <a:off x="1254799" y="2889900"/>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sẽ chúc mừng bạn và cổ vũ bạn cố gắng thi đấu cho đội tuyển của trường. </a:t>
              </a:r>
              <a:endParaRPr kumimoji="0" lang="en-US"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2387900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2ACAF-7717-0D7D-22BA-59C2CAF233C4}"/>
              </a:ext>
            </a:extLst>
          </p:cNvPr>
          <p:cNvPicPr>
            <a:picLocks noChangeAspect="1"/>
          </p:cNvPicPr>
          <p:nvPr/>
        </p:nvPicPr>
        <p:blipFill>
          <a:blip r:embed="rId2"/>
          <a:stretch>
            <a:fillRect/>
          </a:stretch>
        </p:blipFill>
        <p:spPr>
          <a:xfrm>
            <a:off x="3534885" y="279912"/>
            <a:ext cx="4655527" cy="908562"/>
          </a:xfrm>
          <a:prstGeom prst="rect">
            <a:avLst/>
          </a:prstGeom>
        </p:spPr>
      </p:pic>
      <p:grpSp>
        <p:nvGrpSpPr>
          <p:cNvPr id="5" name="Group 4">
            <a:extLst>
              <a:ext uri="{FF2B5EF4-FFF2-40B4-BE49-F238E27FC236}">
                <a16:creationId xmlns:a16="http://schemas.microsoft.com/office/drawing/2014/main" id="{11347F51-F27C-0260-1A48-59FB3465F562}"/>
              </a:ext>
            </a:extLst>
          </p:cNvPr>
          <p:cNvGrpSpPr/>
          <p:nvPr/>
        </p:nvGrpSpPr>
        <p:grpSpPr>
          <a:xfrm>
            <a:off x="4983481" y="1635760"/>
            <a:ext cx="6596018" cy="3921760"/>
            <a:chOff x="932650" y="2524306"/>
            <a:chExt cx="8528147" cy="3065176"/>
          </a:xfrm>
        </p:grpSpPr>
        <p:grpSp>
          <p:nvGrpSpPr>
            <p:cNvPr id="6" name="Group 6">
              <a:extLst>
                <a:ext uri="{FF2B5EF4-FFF2-40B4-BE49-F238E27FC236}">
                  <a16:creationId xmlns:a16="http://schemas.microsoft.com/office/drawing/2014/main" id="{21009F0E-822C-8B2D-9CEE-F19F189304ED}"/>
                </a:ext>
              </a:extLst>
            </p:cNvPr>
            <p:cNvGrpSpPr/>
            <p:nvPr/>
          </p:nvGrpSpPr>
          <p:grpSpPr>
            <a:xfrm>
              <a:off x="932650" y="2524306"/>
              <a:ext cx="8528147" cy="3065176"/>
              <a:chOff x="-32491" y="-14381"/>
              <a:chExt cx="2884830" cy="1036862"/>
            </a:xfrm>
          </p:grpSpPr>
          <p:sp>
            <p:nvSpPr>
              <p:cNvPr id="8" name="Freeform 7">
                <a:extLst>
                  <a:ext uri="{FF2B5EF4-FFF2-40B4-BE49-F238E27FC236}">
                    <a16:creationId xmlns:a16="http://schemas.microsoft.com/office/drawing/2014/main" id="{4357413E-102A-7FDF-FD9C-0BA7EE140818}"/>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52762ACB-4157-DC44-CD39-1E4BC57C666F}"/>
                </a:ext>
              </a:extLst>
            </p:cNvPr>
            <p:cNvSpPr txBox="1"/>
            <p:nvPr/>
          </p:nvSpPr>
          <p:spPr>
            <a:xfrm>
              <a:off x="1254799" y="2889900"/>
              <a:ext cx="7885371" cy="240552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Em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bắt</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hỏi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thăm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trạng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sức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khỏe</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cuộc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thời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cùng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ôn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kỉ</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niệm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cũ</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9" name="Picture 8">
            <a:extLst>
              <a:ext uri="{FF2B5EF4-FFF2-40B4-BE49-F238E27FC236}">
                <a16:creationId xmlns:a16="http://schemas.microsoft.com/office/drawing/2014/main" id="{1C987CF3-1E19-1D3F-7E9B-1FB4C1118E14}"/>
              </a:ext>
            </a:extLst>
          </p:cNvPr>
          <p:cNvPicPr>
            <a:picLocks noChangeAspect="1"/>
          </p:cNvPicPr>
          <p:nvPr/>
        </p:nvPicPr>
        <p:blipFill>
          <a:blip r:embed="rId3"/>
          <a:stretch>
            <a:fillRect/>
          </a:stretch>
        </p:blipFill>
        <p:spPr>
          <a:xfrm>
            <a:off x="989647" y="1945957"/>
            <a:ext cx="3388043" cy="3559589"/>
          </a:xfrm>
          <a:prstGeom prst="rect">
            <a:avLst/>
          </a:prstGeom>
        </p:spPr>
      </p:pic>
    </p:spTree>
    <p:extLst>
      <p:ext uri="{BB962C8B-B14F-4D97-AF65-F5344CB8AC3E}">
        <p14:creationId xmlns:p14="http://schemas.microsoft.com/office/powerpoint/2010/main" val="303476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62ACAF-7717-0D7D-22BA-59C2CAF233C4}"/>
              </a:ext>
            </a:extLst>
          </p:cNvPr>
          <p:cNvPicPr>
            <a:picLocks noChangeAspect="1"/>
          </p:cNvPicPr>
          <p:nvPr/>
        </p:nvPicPr>
        <p:blipFill>
          <a:blip r:embed="rId2"/>
          <a:stretch>
            <a:fillRect/>
          </a:stretch>
        </p:blipFill>
        <p:spPr>
          <a:xfrm>
            <a:off x="3534885" y="279912"/>
            <a:ext cx="4655527" cy="908562"/>
          </a:xfrm>
          <a:prstGeom prst="rect">
            <a:avLst/>
          </a:prstGeom>
        </p:spPr>
      </p:pic>
      <p:grpSp>
        <p:nvGrpSpPr>
          <p:cNvPr id="5" name="Group 4">
            <a:extLst>
              <a:ext uri="{FF2B5EF4-FFF2-40B4-BE49-F238E27FC236}">
                <a16:creationId xmlns:a16="http://schemas.microsoft.com/office/drawing/2014/main" id="{11347F51-F27C-0260-1A48-59FB3465F562}"/>
              </a:ext>
            </a:extLst>
          </p:cNvPr>
          <p:cNvGrpSpPr/>
          <p:nvPr/>
        </p:nvGrpSpPr>
        <p:grpSpPr>
          <a:xfrm>
            <a:off x="4983481" y="1635760"/>
            <a:ext cx="6596018" cy="3921760"/>
            <a:chOff x="932650" y="2524306"/>
            <a:chExt cx="8528147" cy="3065176"/>
          </a:xfrm>
        </p:grpSpPr>
        <p:grpSp>
          <p:nvGrpSpPr>
            <p:cNvPr id="6" name="Group 6">
              <a:extLst>
                <a:ext uri="{FF2B5EF4-FFF2-40B4-BE49-F238E27FC236}">
                  <a16:creationId xmlns:a16="http://schemas.microsoft.com/office/drawing/2014/main" id="{21009F0E-822C-8B2D-9CEE-F19F189304ED}"/>
                </a:ext>
              </a:extLst>
            </p:cNvPr>
            <p:cNvGrpSpPr/>
            <p:nvPr/>
          </p:nvGrpSpPr>
          <p:grpSpPr>
            <a:xfrm>
              <a:off x="932650" y="2524306"/>
              <a:ext cx="8528147" cy="3065176"/>
              <a:chOff x="-32491" y="-14381"/>
              <a:chExt cx="2884830" cy="1036862"/>
            </a:xfrm>
          </p:grpSpPr>
          <p:sp>
            <p:nvSpPr>
              <p:cNvPr id="8" name="Freeform 7">
                <a:extLst>
                  <a:ext uri="{FF2B5EF4-FFF2-40B4-BE49-F238E27FC236}">
                    <a16:creationId xmlns:a16="http://schemas.microsoft.com/office/drawing/2014/main" id="{4357413E-102A-7FDF-FD9C-0BA7EE140818}"/>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7" name="TextBox 6">
              <a:extLst>
                <a:ext uri="{FF2B5EF4-FFF2-40B4-BE49-F238E27FC236}">
                  <a16:creationId xmlns:a16="http://schemas.microsoft.com/office/drawing/2014/main" id="{52762ACB-4157-DC44-CD39-1E4BC57C666F}"/>
                </a:ext>
              </a:extLst>
            </p:cNvPr>
            <p:cNvSpPr txBox="1"/>
            <p:nvPr/>
          </p:nvSpPr>
          <p:spPr>
            <a:xfrm>
              <a:off x="1254799" y="2889900"/>
              <a:ext cx="7885371" cy="240552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Em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an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ủi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thời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động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cởi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mở</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giải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thích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trực</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tiếp</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với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mẹ</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để</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đình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vẻ</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đầm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ấm</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p:txBody>
        </p:sp>
      </p:grpSp>
      <p:pic>
        <p:nvPicPr>
          <p:cNvPr id="9" name="Picture 8">
            <a:extLst>
              <a:ext uri="{FF2B5EF4-FFF2-40B4-BE49-F238E27FC236}">
                <a16:creationId xmlns:a16="http://schemas.microsoft.com/office/drawing/2014/main" id="{43ED132D-09A4-9164-AE39-2863E08492EF}"/>
              </a:ext>
            </a:extLst>
          </p:cNvPr>
          <p:cNvPicPr>
            <a:picLocks noChangeAspect="1"/>
          </p:cNvPicPr>
          <p:nvPr/>
        </p:nvPicPr>
        <p:blipFill>
          <a:blip r:embed="rId3"/>
          <a:stretch>
            <a:fillRect/>
          </a:stretch>
        </p:blipFill>
        <p:spPr>
          <a:xfrm>
            <a:off x="746759" y="1809750"/>
            <a:ext cx="3714895" cy="3493770"/>
          </a:xfrm>
          <a:prstGeom prst="rect">
            <a:avLst/>
          </a:prstGeom>
        </p:spPr>
      </p:pic>
    </p:spTree>
    <p:extLst>
      <p:ext uri="{BB962C8B-B14F-4D97-AF65-F5344CB8AC3E}">
        <p14:creationId xmlns:p14="http://schemas.microsoft.com/office/powerpoint/2010/main" val="19665449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grpSp>
        <p:nvGrpSpPr>
          <p:cNvPr id="4" name="Group 3">
            <a:extLst>
              <a:ext uri="{FF2B5EF4-FFF2-40B4-BE49-F238E27FC236}">
                <a16:creationId xmlns:a16="http://schemas.microsoft.com/office/drawing/2014/main" id="{5DBA7D32-3740-B1C8-C223-49BA9B3B567C}"/>
              </a:ext>
            </a:extLst>
          </p:cNvPr>
          <p:cNvGrpSpPr/>
          <p:nvPr/>
        </p:nvGrpSpPr>
        <p:grpSpPr>
          <a:xfrm>
            <a:off x="2301303" y="1805940"/>
            <a:ext cx="9406992" cy="2831441"/>
            <a:chOff x="5814324" y="491558"/>
            <a:chExt cx="5879305" cy="3343782"/>
          </a:xfrm>
        </p:grpSpPr>
        <p:grpSp>
          <p:nvGrpSpPr>
            <p:cNvPr id="5" name="Graphic 4">
              <a:extLst>
                <a:ext uri="{FF2B5EF4-FFF2-40B4-BE49-F238E27FC236}">
                  <a16:creationId xmlns:a16="http://schemas.microsoft.com/office/drawing/2014/main" id="{D43E6E62-1934-DFCE-7E62-3DEC83366796}"/>
                </a:ext>
              </a:extLst>
            </p:cNvPr>
            <p:cNvGrpSpPr/>
            <p:nvPr/>
          </p:nvGrpSpPr>
          <p:grpSpPr>
            <a:xfrm>
              <a:off x="5814324" y="491558"/>
              <a:ext cx="5879305" cy="3208710"/>
              <a:chOff x="5610688" y="1031736"/>
              <a:chExt cx="5879305" cy="3980523"/>
            </a:xfrm>
          </p:grpSpPr>
          <p:sp>
            <p:nvSpPr>
              <p:cNvPr id="13" name="Freeform: Shape 12">
                <a:extLst>
                  <a:ext uri="{FF2B5EF4-FFF2-40B4-BE49-F238E27FC236}">
                    <a16:creationId xmlns:a16="http://schemas.microsoft.com/office/drawing/2014/main" id="{09C12D1B-BDBD-1574-5F12-8B0519D4C020}"/>
                  </a:ext>
                </a:extLst>
              </p:cNvPr>
              <p:cNvSpPr/>
              <p:nvPr/>
            </p:nvSpPr>
            <p:spPr>
              <a:xfrm>
                <a:off x="5629163" y="1052246"/>
                <a:ext cx="5842103" cy="3941398"/>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DF9ADBE-5C60-5BF6-A369-7DF2DB7A4D0E}"/>
                  </a:ext>
                </a:extLst>
              </p:cNvPr>
              <p:cNvSpPr/>
              <p:nvPr/>
            </p:nvSpPr>
            <p:spPr>
              <a:xfrm>
                <a:off x="5899701" y="1323174"/>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aphic 4">
                <a:extLst>
                  <a:ext uri="{FF2B5EF4-FFF2-40B4-BE49-F238E27FC236}">
                    <a16:creationId xmlns:a16="http://schemas.microsoft.com/office/drawing/2014/main" id="{B0A2EB01-C437-84B8-6D7A-C113877D4887}"/>
                  </a:ext>
                </a:extLst>
              </p:cNvPr>
              <p:cNvGrpSpPr/>
              <p:nvPr/>
            </p:nvGrpSpPr>
            <p:grpSpPr>
              <a:xfrm>
                <a:off x="5610688" y="1031736"/>
                <a:ext cx="5879305" cy="3980523"/>
                <a:chOff x="5610688" y="1031736"/>
                <a:chExt cx="5879305" cy="3980523"/>
              </a:xfrm>
              <a:solidFill>
                <a:srgbClr val="1A1A1A"/>
              </a:solidFill>
            </p:grpSpPr>
            <p:sp>
              <p:nvSpPr>
                <p:cNvPr id="18" name="Freeform: Shape 17">
                  <a:extLst>
                    <a:ext uri="{FF2B5EF4-FFF2-40B4-BE49-F238E27FC236}">
                      <a16:creationId xmlns:a16="http://schemas.microsoft.com/office/drawing/2014/main" id="{C86FDB63-776F-ACEC-53A4-F4913114F986}"/>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70CB08DF-B775-C09F-411D-FF377CB0339D}"/>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4ACF3A11-99DD-C753-17C9-D4DF787397CD}"/>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750D833-B0CB-589C-AD16-E1791DAFA55B}"/>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5B428532-4E5C-6302-5E75-E85766FAA22B}"/>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960F0EB3-1A08-1D71-6538-2D6AF0E5B94B}"/>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xtBox 5">
              <a:extLst>
                <a:ext uri="{FF2B5EF4-FFF2-40B4-BE49-F238E27FC236}">
                  <a16:creationId xmlns:a16="http://schemas.microsoft.com/office/drawing/2014/main" id="{7FAAC2EE-7665-3F21-22E6-FC04EC5A4E34}"/>
                </a:ext>
              </a:extLst>
            </p:cNvPr>
            <p:cNvSpPr txBox="1"/>
            <p:nvPr/>
          </p:nvSpPr>
          <p:spPr>
            <a:xfrm>
              <a:off x="6171801" y="778400"/>
              <a:ext cx="5189720" cy="30569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rPr>
                <a:t>C</a:t>
              </a: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mn-cs"/>
                </a:rPr>
                <a:t>hia sẻ kinh nghiệm của bản thân trong việc nuôi dưỡng và giữ gìn tình bạn.</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A picture containing clipart&#10;&#10;Description automatically generated">
            <a:extLst>
              <a:ext uri="{FF2B5EF4-FFF2-40B4-BE49-F238E27FC236}">
                <a16:creationId xmlns:a16="http://schemas.microsoft.com/office/drawing/2014/main" id="{AEDB1102-DA31-407B-5AE7-085572D9AC7E}"/>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447367" y="3389790"/>
            <a:ext cx="4394572" cy="3515658"/>
          </a:xfrm>
          <a:prstGeom prst="rect">
            <a:avLst/>
          </a:prstGeom>
        </p:spPr>
      </p:pic>
    </p:spTree>
    <p:extLst>
      <p:ext uri="{BB962C8B-B14F-4D97-AF65-F5344CB8AC3E}">
        <p14:creationId xmlns:p14="http://schemas.microsoft.com/office/powerpoint/2010/main" val="220173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8EF3094-66C5-437D-B727-235FFE27B3C2}"/>
              </a:ext>
            </a:extLst>
          </p:cNvPr>
          <p:cNvPicPr>
            <a:picLocks noChangeAspect="1"/>
          </p:cNvPicPr>
          <p:nvPr/>
        </p:nvPicPr>
        <p:blipFill>
          <a:blip r:embed="rId3"/>
          <a:stretch>
            <a:fillRect/>
          </a:stretch>
        </p:blipFill>
        <p:spPr>
          <a:xfrm>
            <a:off x="-527" y="-1314"/>
            <a:ext cx="12193057" cy="6860627"/>
          </a:xfrm>
          <a:prstGeom prst="rect">
            <a:avLst/>
          </a:prstGeom>
        </p:spPr>
      </p:pic>
      <p:pic>
        <p:nvPicPr>
          <p:cNvPr id="5" name="图片 4">
            <a:extLst>
              <a:ext uri="{FF2B5EF4-FFF2-40B4-BE49-F238E27FC236}">
                <a16:creationId xmlns:a16="http://schemas.microsoft.com/office/drawing/2014/main" id="{B2201085-C01F-4979-905D-01E22FF47880}"/>
              </a:ext>
            </a:extLst>
          </p:cNvPr>
          <p:cNvPicPr>
            <a:picLocks noChangeAspect="1"/>
          </p:cNvPicPr>
          <p:nvPr/>
        </p:nvPicPr>
        <p:blipFill>
          <a:blip r:embed="rId4"/>
          <a:stretch>
            <a:fillRect/>
          </a:stretch>
        </p:blipFill>
        <p:spPr>
          <a:xfrm>
            <a:off x="1143001" y="495960"/>
            <a:ext cx="9320158" cy="4883472"/>
          </a:xfrm>
          <a:prstGeom prst="rect">
            <a:avLst/>
          </a:prstGeom>
        </p:spPr>
      </p:pic>
      <p:pic>
        <p:nvPicPr>
          <p:cNvPr id="6" name="图片 5">
            <a:extLst>
              <a:ext uri="{FF2B5EF4-FFF2-40B4-BE49-F238E27FC236}">
                <a16:creationId xmlns:a16="http://schemas.microsoft.com/office/drawing/2014/main" id="{1793098C-A5FA-41A7-8D75-91D3CBF4E3F1}"/>
              </a:ext>
            </a:extLst>
          </p:cNvPr>
          <p:cNvPicPr>
            <a:picLocks noChangeAspect="1"/>
          </p:cNvPicPr>
          <p:nvPr/>
        </p:nvPicPr>
        <p:blipFill>
          <a:blip r:embed="rId5"/>
          <a:stretch>
            <a:fillRect/>
          </a:stretch>
        </p:blipFill>
        <p:spPr>
          <a:xfrm>
            <a:off x="2442191" y="13202"/>
            <a:ext cx="777219" cy="397057"/>
          </a:xfrm>
          <a:prstGeom prst="rect">
            <a:avLst/>
          </a:prstGeom>
        </p:spPr>
      </p:pic>
      <p:pic>
        <p:nvPicPr>
          <p:cNvPr id="7" name="图片 6">
            <a:extLst>
              <a:ext uri="{FF2B5EF4-FFF2-40B4-BE49-F238E27FC236}">
                <a16:creationId xmlns:a16="http://schemas.microsoft.com/office/drawing/2014/main" id="{5FF7E7F1-673B-4F49-972F-F4DAEA0EA5DB}"/>
              </a:ext>
            </a:extLst>
          </p:cNvPr>
          <p:cNvPicPr>
            <a:picLocks noChangeAspect="1"/>
          </p:cNvPicPr>
          <p:nvPr/>
        </p:nvPicPr>
        <p:blipFill>
          <a:blip r:embed="rId6"/>
          <a:stretch>
            <a:fillRect/>
          </a:stretch>
        </p:blipFill>
        <p:spPr>
          <a:xfrm>
            <a:off x="10929507" y="211730"/>
            <a:ext cx="1235563" cy="707197"/>
          </a:xfrm>
          <a:prstGeom prst="rect">
            <a:avLst/>
          </a:prstGeom>
        </p:spPr>
      </p:pic>
      <p:pic>
        <p:nvPicPr>
          <p:cNvPr id="8" name="图片 7">
            <a:extLst>
              <a:ext uri="{FF2B5EF4-FFF2-40B4-BE49-F238E27FC236}">
                <a16:creationId xmlns:a16="http://schemas.microsoft.com/office/drawing/2014/main" id="{9620CBEB-70AA-4CE8-A2BF-38325901C561}"/>
              </a:ext>
            </a:extLst>
          </p:cNvPr>
          <p:cNvPicPr>
            <a:picLocks noChangeAspect="1"/>
          </p:cNvPicPr>
          <p:nvPr/>
        </p:nvPicPr>
        <p:blipFill>
          <a:blip r:embed="rId7"/>
          <a:stretch>
            <a:fillRect/>
          </a:stretch>
        </p:blipFill>
        <p:spPr>
          <a:xfrm>
            <a:off x="471637" y="4975699"/>
            <a:ext cx="1430652" cy="1113632"/>
          </a:xfrm>
          <a:prstGeom prst="rect">
            <a:avLst/>
          </a:prstGeom>
        </p:spPr>
      </p:pic>
      <p:pic>
        <p:nvPicPr>
          <p:cNvPr id="9" name="图片 8">
            <a:extLst>
              <a:ext uri="{FF2B5EF4-FFF2-40B4-BE49-F238E27FC236}">
                <a16:creationId xmlns:a16="http://schemas.microsoft.com/office/drawing/2014/main" id="{34BC195A-162E-4BEC-A4A7-6BF27B647E01}"/>
              </a:ext>
            </a:extLst>
          </p:cNvPr>
          <p:cNvPicPr>
            <a:picLocks noChangeAspect="1"/>
          </p:cNvPicPr>
          <p:nvPr/>
        </p:nvPicPr>
        <p:blipFill>
          <a:blip r:embed="rId8"/>
          <a:stretch>
            <a:fillRect/>
          </a:stretch>
        </p:blipFill>
        <p:spPr>
          <a:xfrm>
            <a:off x="3805106" y="5139373"/>
            <a:ext cx="2292295" cy="1097375"/>
          </a:xfrm>
          <a:prstGeom prst="rect">
            <a:avLst/>
          </a:prstGeom>
        </p:spPr>
      </p:pic>
      <p:pic>
        <p:nvPicPr>
          <p:cNvPr id="10" name="图片 9">
            <a:extLst>
              <a:ext uri="{FF2B5EF4-FFF2-40B4-BE49-F238E27FC236}">
                <a16:creationId xmlns:a16="http://schemas.microsoft.com/office/drawing/2014/main" id="{2087DF76-6846-43D4-9517-E903FFEBE543}"/>
              </a:ext>
            </a:extLst>
          </p:cNvPr>
          <p:cNvPicPr>
            <a:picLocks noChangeAspect="1"/>
          </p:cNvPicPr>
          <p:nvPr/>
        </p:nvPicPr>
        <p:blipFill>
          <a:blip r:embed="rId9"/>
          <a:stretch>
            <a:fillRect/>
          </a:stretch>
        </p:blipFill>
        <p:spPr>
          <a:xfrm>
            <a:off x="11645226" y="5221917"/>
            <a:ext cx="520237" cy="902287"/>
          </a:xfrm>
          <a:prstGeom prst="rect">
            <a:avLst/>
          </a:prstGeom>
        </p:spPr>
      </p:pic>
      <p:pic>
        <p:nvPicPr>
          <p:cNvPr id="11" name="图片 10">
            <a:extLst>
              <a:ext uri="{FF2B5EF4-FFF2-40B4-BE49-F238E27FC236}">
                <a16:creationId xmlns:a16="http://schemas.microsoft.com/office/drawing/2014/main" id="{80E51249-CE66-420E-9F1D-CC306524C90F}"/>
              </a:ext>
            </a:extLst>
          </p:cNvPr>
          <p:cNvPicPr>
            <a:picLocks noChangeAspect="1"/>
          </p:cNvPicPr>
          <p:nvPr/>
        </p:nvPicPr>
        <p:blipFill>
          <a:blip r:embed="rId10"/>
          <a:stretch>
            <a:fillRect/>
          </a:stretch>
        </p:blipFill>
        <p:spPr>
          <a:xfrm>
            <a:off x="360" y="1721"/>
            <a:ext cx="951059" cy="512108"/>
          </a:xfrm>
          <a:prstGeom prst="rect">
            <a:avLst/>
          </a:prstGeom>
        </p:spPr>
      </p:pic>
      <p:pic>
        <p:nvPicPr>
          <p:cNvPr id="12" name="图片 11">
            <a:extLst>
              <a:ext uri="{FF2B5EF4-FFF2-40B4-BE49-F238E27FC236}">
                <a16:creationId xmlns:a16="http://schemas.microsoft.com/office/drawing/2014/main" id="{EDAFE36A-94E6-489B-AF65-42C7952D88EA}"/>
              </a:ext>
            </a:extLst>
          </p:cNvPr>
          <p:cNvPicPr>
            <a:picLocks noChangeAspect="1"/>
          </p:cNvPicPr>
          <p:nvPr/>
        </p:nvPicPr>
        <p:blipFill>
          <a:blip r:embed="rId11"/>
          <a:stretch>
            <a:fillRect/>
          </a:stretch>
        </p:blipFill>
        <p:spPr>
          <a:xfrm>
            <a:off x="11647390" y="2131649"/>
            <a:ext cx="569009" cy="2292295"/>
          </a:xfrm>
          <a:prstGeom prst="rect">
            <a:avLst/>
          </a:prstGeom>
        </p:spPr>
      </p:pic>
      <p:pic>
        <p:nvPicPr>
          <p:cNvPr id="13" name="图片 12">
            <a:extLst>
              <a:ext uri="{FF2B5EF4-FFF2-40B4-BE49-F238E27FC236}">
                <a16:creationId xmlns:a16="http://schemas.microsoft.com/office/drawing/2014/main" id="{433C20CD-2917-4D42-9516-B9D40664CD17}"/>
              </a:ext>
            </a:extLst>
          </p:cNvPr>
          <p:cNvPicPr>
            <a:picLocks noChangeAspect="1"/>
          </p:cNvPicPr>
          <p:nvPr/>
        </p:nvPicPr>
        <p:blipFill>
          <a:blip r:embed="rId12"/>
          <a:stretch>
            <a:fillRect/>
          </a:stretch>
        </p:blipFill>
        <p:spPr>
          <a:xfrm>
            <a:off x="-16785" y="5947894"/>
            <a:ext cx="12225572" cy="910415"/>
          </a:xfrm>
          <a:prstGeom prst="rect">
            <a:avLst/>
          </a:prstGeom>
        </p:spPr>
      </p:pic>
      <p:pic>
        <p:nvPicPr>
          <p:cNvPr id="18" name="图片 17">
            <a:extLst>
              <a:ext uri="{FF2B5EF4-FFF2-40B4-BE49-F238E27FC236}">
                <a16:creationId xmlns:a16="http://schemas.microsoft.com/office/drawing/2014/main" id="{25E8816D-6FE6-4545-8F0B-2CAE4E4736D6}"/>
              </a:ext>
            </a:extLst>
          </p:cNvPr>
          <p:cNvPicPr>
            <a:picLocks noChangeAspect="1"/>
          </p:cNvPicPr>
          <p:nvPr/>
        </p:nvPicPr>
        <p:blipFill>
          <a:blip r:embed="rId13"/>
          <a:stretch>
            <a:fillRect/>
          </a:stretch>
        </p:blipFill>
        <p:spPr>
          <a:xfrm>
            <a:off x="10151705" y="2683462"/>
            <a:ext cx="1056732" cy="609653"/>
          </a:xfrm>
          <a:prstGeom prst="rect">
            <a:avLst/>
          </a:prstGeom>
        </p:spPr>
      </p:pic>
      <p:grpSp>
        <p:nvGrpSpPr>
          <p:cNvPr id="19" name="组合 18">
            <a:extLst>
              <a:ext uri="{FF2B5EF4-FFF2-40B4-BE49-F238E27FC236}">
                <a16:creationId xmlns:a16="http://schemas.microsoft.com/office/drawing/2014/main" id="{F0D03683-4FB3-4B2D-8301-C9F8785B3A30}"/>
              </a:ext>
            </a:extLst>
          </p:cNvPr>
          <p:cNvGrpSpPr/>
          <p:nvPr/>
        </p:nvGrpSpPr>
        <p:grpSpPr>
          <a:xfrm>
            <a:off x="7929478" y="3712237"/>
            <a:ext cx="3198641" cy="2463456"/>
            <a:chOff x="5571854" y="2365410"/>
            <a:chExt cx="2926334" cy="2253737"/>
          </a:xfrm>
        </p:grpSpPr>
        <p:pic>
          <p:nvPicPr>
            <p:cNvPr id="14" name="图片 13">
              <a:extLst>
                <a:ext uri="{FF2B5EF4-FFF2-40B4-BE49-F238E27FC236}">
                  <a16:creationId xmlns:a16="http://schemas.microsoft.com/office/drawing/2014/main" id="{CAB20079-597B-4690-806D-73FFBE41A29B}"/>
                </a:ext>
              </a:extLst>
            </p:cNvPr>
            <p:cNvPicPr>
              <a:picLocks noChangeAspect="1"/>
            </p:cNvPicPr>
            <p:nvPr/>
          </p:nvPicPr>
          <p:blipFill>
            <a:blip r:embed="rId14"/>
            <a:stretch>
              <a:fillRect/>
            </a:stretch>
          </p:blipFill>
          <p:spPr>
            <a:xfrm>
              <a:off x="5571854" y="2906023"/>
              <a:ext cx="2926334" cy="1713124"/>
            </a:xfrm>
            <a:prstGeom prst="rect">
              <a:avLst/>
            </a:prstGeom>
          </p:spPr>
        </p:pic>
        <p:pic>
          <p:nvPicPr>
            <p:cNvPr id="16" name="图片 15">
              <a:extLst>
                <a:ext uri="{FF2B5EF4-FFF2-40B4-BE49-F238E27FC236}">
                  <a16:creationId xmlns:a16="http://schemas.microsoft.com/office/drawing/2014/main" id="{57589A1B-1139-4C05-90B7-8628FB65A536}"/>
                </a:ext>
              </a:extLst>
            </p:cNvPr>
            <p:cNvPicPr>
              <a:picLocks noChangeAspect="1"/>
            </p:cNvPicPr>
            <p:nvPr/>
          </p:nvPicPr>
          <p:blipFill>
            <a:blip r:embed="rId15"/>
            <a:stretch>
              <a:fillRect/>
            </a:stretch>
          </p:blipFill>
          <p:spPr>
            <a:xfrm>
              <a:off x="6796019" y="2365410"/>
              <a:ext cx="786452" cy="682811"/>
            </a:xfrm>
            <a:prstGeom prst="rect">
              <a:avLst/>
            </a:prstGeom>
          </p:spPr>
        </p:pic>
        <p:pic>
          <p:nvPicPr>
            <p:cNvPr id="15" name="图片 14">
              <a:extLst>
                <a:ext uri="{FF2B5EF4-FFF2-40B4-BE49-F238E27FC236}">
                  <a16:creationId xmlns:a16="http://schemas.microsoft.com/office/drawing/2014/main" id="{4430E79A-745F-4D6D-B2A5-904EA84A0AB9}"/>
                </a:ext>
              </a:extLst>
            </p:cNvPr>
            <p:cNvPicPr>
              <a:picLocks noChangeAspect="1"/>
            </p:cNvPicPr>
            <p:nvPr/>
          </p:nvPicPr>
          <p:blipFill>
            <a:blip r:embed="rId16"/>
            <a:stretch>
              <a:fillRect/>
            </a:stretch>
          </p:blipFill>
          <p:spPr>
            <a:xfrm>
              <a:off x="5880302" y="2548655"/>
              <a:ext cx="829128" cy="310923"/>
            </a:xfrm>
            <a:prstGeom prst="rect">
              <a:avLst/>
            </a:prstGeom>
          </p:spPr>
        </p:pic>
      </p:grpSp>
      <p:pic>
        <p:nvPicPr>
          <p:cNvPr id="23" name="图片 22">
            <a:extLst>
              <a:ext uri="{FF2B5EF4-FFF2-40B4-BE49-F238E27FC236}">
                <a16:creationId xmlns:a16="http://schemas.microsoft.com/office/drawing/2014/main" id="{A6B04681-61DA-410B-9F83-4B8875FB332A}"/>
              </a:ext>
            </a:extLst>
          </p:cNvPr>
          <p:cNvPicPr>
            <a:picLocks noChangeAspect="1"/>
          </p:cNvPicPr>
          <p:nvPr/>
        </p:nvPicPr>
        <p:blipFill>
          <a:blip r:embed="rId17"/>
          <a:stretch>
            <a:fillRect/>
          </a:stretch>
        </p:blipFill>
        <p:spPr>
          <a:xfrm>
            <a:off x="1216625" y="2281792"/>
            <a:ext cx="585483" cy="1170965"/>
          </a:xfrm>
          <a:prstGeom prst="rect">
            <a:avLst/>
          </a:prstGeom>
        </p:spPr>
      </p:pic>
      <p:pic>
        <p:nvPicPr>
          <p:cNvPr id="42" name="图片 41">
            <a:extLst>
              <a:ext uri="{FF2B5EF4-FFF2-40B4-BE49-F238E27FC236}">
                <a16:creationId xmlns:a16="http://schemas.microsoft.com/office/drawing/2014/main" id="{B2AB24B0-F5F1-48C3-8DC4-38EBF52548D9}"/>
              </a:ext>
            </a:extLst>
          </p:cNvPr>
          <p:cNvPicPr>
            <a:picLocks noChangeAspect="1"/>
          </p:cNvPicPr>
          <p:nvPr/>
        </p:nvPicPr>
        <p:blipFill>
          <a:blip r:embed="rId18"/>
          <a:stretch>
            <a:fillRect/>
          </a:stretch>
        </p:blipFill>
        <p:spPr>
          <a:xfrm>
            <a:off x="10055927" y="1254441"/>
            <a:ext cx="739712" cy="382049"/>
          </a:xfrm>
          <a:prstGeom prst="rect">
            <a:avLst/>
          </a:prstGeom>
        </p:spPr>
      </p:pic>
      <p:pic>
        <p:nvPicPr>
          <p:cNvPr id="56" name="图片 55">
            <a:extLst>
              <a:ext uri="{FF2B5EF4-FFF2-40B4-BE49-F238E27FC236}">
                <a16:creationId xmlns:a16="http://schemas.microsoft.com/office/drawing/2014/main" id="{4F50CB02-D299-473E-9072-E60510CE12D0}"/>
              </a:ext>
            </a:extLst>
          </p:cNvPr>
          <p:cNvPicPr>
            <a:picLocks noChangeAspect="1"/>
          </p:cNvPicPr>
          <p:nvPr/>
        </p:nvPicPr>
        <p:blipFill>
          <a:blip r:embed="rId19">
            <a:extLst>
              <a:ext uri="{BEBA8EAE-BF5A-486C-A8C5-ECC9F3942E4B}">
                <a14:imgProps xmlns:a14="http://schemas.microsoft.com/office/drawing/2010/main">
                  <a14:imgLayer r:embed="rId20">
                    <a14:imgEffect>
                      <a14:saturation sat="400000"/>
                    </a14:imgEffect>
                  </a14:imgLayer>
                </a14:imgProps>
              </a:ext>
            </a:extLst>
          </a:blip>
          <a:stretch>
            <a:fillRect/>
          </a:stretch>
        </p:blipFill>
        <p:spPr>
          <a:xfrm>
            <a:off x="3451501" y="28765"/>
            <a:ext cx="2780017" cy="1333108"/>
          </a:xfrm>
          <a:prstGeom prst="rect">
            <a:avLst/>
          </a:prstGeom>
        </p:spPr>
      </p:pic>
      <p:sp>
        <p:nvSpPr>
          <p:cNvPr id="49" name="TextBox 48"/>
          <p:cNvSpPr txBox="1"/>
          <p:nvPr/>
        </p:nvSpPr>
        <p:spPr>
          <a:xfrm>
            <a:off x="1554481" y="1243542"/>
            <a:ext cx="8540074" cy="3170099"/>
          </a:xfrm>
          <a:prstGeom prst="rect">
            <a:avLst/>
          </a:prstGeom>
          <a:noFill/>
        </p:spPr>
        <p:txBody>
          <a:bodyPr wrap="square" rtlCol="0">
            <a:spAutoFit/>
          </a:bodyPr>
          <a:lstStyle/>
          <a:p>
            <a:pPr lvl="0" algn="just" defTabSz="609585"/>
            <a:r>
              <a:rPr lang="nl-NL" sz="40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Giúp đỡ bạn khi cần thiết.</a:t>
            </a:r>
          </a:p>
          <a:p>
            <a:pPr lvl="0" algn="just" defTabSz="609585"/>
            <a:r>
              <a:rPr lang="nl-NL" sz="40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Quan tâm đến sở thích của bạn. </a:t>
            </a:r>
          </a:p>
          <a:p>
            <a:pPr lvl="0" algn="just" defTabSz="609585"/>
            <a:r>
              <a:rPr lang="nl-NL" sz="40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Hỗ trợ bạn học tập.</a:t>
            </a:r>
          </a:p>
          <a:p>
            <a:pPr lvl="0" algn="just" defTabSz="609585"/>
            <a:r>
              <a:rPr lang="nl-NL" sz="40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Cùng bạn rèn luyện sức khỏe.</a:t>
            </a:r>
          </a:p>
          <a:p>
            <a:pPr lvl="0" algn="just" defTabSz="609585"/>
            <a:r>
              <a:rPr lang="nl-NL" sz="4000" b="1" i="1" dirty="0">
                <a:solidFill>
                  <a:srgbClr val="FF0000"/>
                </a:solidFill>
                <a:latin typeface="Calibri" panose="020F0502020204030204" pitchFamily="34" charset="0"/>
                <a:ea typeface="Times New Roman" panose="02020603050405020304" pitchFamily="18" charset="0"/>
                <a:cs typeface="Calibri" panose="020F0502020204030204" pitchFamily="34" charset="0"/>
              </a:rPr>
              <a:t>+ Khuyến khích bạn thể hiện sở thích... </a:t>
            </a:r>
          </a:p>
        </p:txBody>
      </p:sp>
    </p:spTree>
    <p:extLst>
      <p:ext uri="{BB962C8B-B14F-4D97-AF65-F5344CB8AC3E}">
        <p14:creationId xmlns:p14="http://schemas.microsoft.com/office/powerpoint/2010/main" val="34499241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xEl>
                                              <p:pRg st="0" end="0"/>
                                            </p:txEl>
                                          </p:spTgt>
                                        </p:tgtEl>
                                        <p:attrNameLst>
                                          <p:attrName>style.visibility</p:attrName>
                                        </p:attrNameLst>
                                      </p:cBhvr>
                                      <p:to>
                                        <p:strVal val="visible"/>
                                      </p:to>
                                    </p:set>
                                    <p:animEffect transition="in" filter="barn(inVertical)">
                                      <p:cBhvr>
                                        <p:cTn id="7" dur="500"/>
                                        <p:tgtEl>
                                          <p:spTgt spid="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9">
                                            <p:txEl>
                                              <p:pRg st="1" end="1"/>
                                            </p:txEl>
                                          </p:spTgt>
                                        </p:tgtEl>
                                        <p:attrNameLst>
                                          <p:attrName>style.visibility</p:attrName>
                                        </p:attrNameLst>
                                      </p:cBhvr>
                                      <p:to>
                                        <p:strVal val="visible"/>
                                      </p:to>
                                    </p:set>
                                    <p:animEffect transition="in" filter="barn(inVertical)">
                                      <p:cBhvr>
                                        <p:cTn id="12" dur="500"/>
                                        <p:tgtEl>
                                          <p:spTgt spid="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9">
                                            <p:txEl>
                                              <p:pRg st="2" end="2"/>
                                            </p:txEl>
                                          </p:spTgt>
                                        </p:tgtEl>
                                        <p:attrNameLst>
                                          <p:attrName>style.visibility</p:attrName>
                                        </p:attrNameLst>
                                      </p:cBhvr>
                                      <p:to>
                                        <p:strVal val="visible"/>
                                      </p:to>
                                    </p:set>
                                    <p:animEffect transition="in" filter="barn(inVertical)">
                                      <p:cBhvr>
                                        <p:cTn id="17" dur="500"/>
                                        <p:tgtEl>
                                          <p:spTgt spid="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9">
                                            <p:txEl>
                                              <p:pRg st="3" end="3"/>
                                            </p:txEl>
                                          </p:spTgt>
                                        </p:tgtEl>
                                        <p:attrNameLst>
                                          <p:attrName>style.visibility</p:attrName>
                                        </p:attrNameLst>
                                      </p:cBhvr>
                                      <p:to>
                                        <p:strVal val="visible"/>
                                      </p:to>
                                    </p:set>
                                    <p:animEffect transition="in" filter="barn(inVertical)">
                                      <p:cBhvr>
                                        <p:cTn id="22" dur="500"/>
                                        <p:tgtEl>
                                          <p:spTgt spid="4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9">
                                            <p:txEl>
                                              <p:pRg st="4" end="4"/>
                                            </p:txEl>
                                          </p:spTgt>
                                        </p:tgtEl>
                                        <p:attrNameLst>
                                          <p:attrName>style.visibility</p:attrName>
                                        </p:attrNameLst>
                                      </p:cBhvr>
                                      <p:to>
                                        <p:strVal val="visible"/>
                                      </p:to>
                                    </p:set>
                                    <p:animEffect transition="in" filter="barn(inVertical)">
                                      <p:cBhvr>
                                        <p:cTn id="27" dur="500"/>
                                        <p:tgtEl>
                                          <p:spTgt spid="4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holding a pencil and a notebook&#10;&#10;Description automatically generated">
            <a:extLst>
              <a:ext uri="{FF2B5EF4-FFF2-40B4-BE49-F238E27FC236}">
                <a16:creationId xmlns:a16="http://schemas.microsoft.com/office/drawing/2014/main" id="{1BDF17AB-D7B4-8D1F-BDA9-E4E02EC81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3" name="Picture 2" descr="A close up of a logo&#10;&#10;Description automatically generated">
            <a:extLst>
              <a:ext uri="{FF2B5EF4-FFF2-40B4-BE49-F238E27FC236}">
                <a16:creationId xmlns:a16="http://schemas.microsoft.com/office/drawing/2014/main" id="{4B07BDF0-8024-1611-7F86-09305015FB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4" name="Rectangle: Rounded Corners 3">
            <a:extLst>
              <a:ext uri="{FF2B5EF4-FFF2-40B4-BE49-F238E27FC236}">
                <a16:creationId xmlns:a16="http://schemas.microsoft.com/office/drawing/2014/main" id="{489E368D-7804-F389-42E8-2C55C82545C6}"/>
              </a:ext>
            </a:extLst>
          </p:cNvPr>
          <p:cNvSpPr/>
          <p:nvPr/>
        </p:nvSpPr>
        <p:spPr>
          <a:xfrm>
            <a:off x="558800" y="2164080"/>
            <a:ext cx="8022340" cy="4287519"/>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3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300" dirty="0">
                <a:solidFill>
                  <a:srgbClr val="002060"/>
                </a:solidFill>
                <a:latin typeface="Cambria" panose="02040503050406030204" pitchFamily="18" charset="0"/>
                <a:ea typeface="Cambria" panose="02040503050406030204" pitchFamily="18" charset="0"/>
                <a:cs typeface="Calibri" panose="020F0502020204030204" pitchFamily="34" charset="0"/>
              </a:rPr>
              <a:t>Tình bạn có vị trí quan trọng đối với mỗi chúng ta. Ai trong cuộc sống cũng cần có những người bạn bên cạnh để chia sẻ buồn vui, giúp đỡ, quan tâm, động viên nhau cùng cố gắng. Có rất nhiều cách để nuôi dưỡng tình bạn. Các em hãy lựa chọn những lời nói, việc làm phù hợp với bản thân để nuôi dưỡng, giữ gìn tình bạn. </a:t>
            </a:r>
            <a:endParaRPr kumimoji="0" lang="vi-VN" sz="33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996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FFC6F324-D5B0-F960-C58D-3468512C27EA}"/>
              </a:ext>
            </a:extLst>
          </p:cNvPr>
          <p:cNvPicPr>
            <a:picLocks noChangeAspect="1"/>
          </p:cNvPicPr>
          <p:nvPr/>
        </p:nvPicPr>
        <p:blipFill>
          <a:blip r:embed="rId6"/>
          <a:stretch>
            <a:fillRect/>
          </a:stretch>
        </p:blipFill>
        <p:spPr>
          <a:xfrm>
            <a:off x="4416314" y="1422521"/>
            <a:ext cx="5492972" cy="3060457"/>
          </a:xfrm>
          <a:prstGeom prst="rect">
            <a:avLst/>
          </a:prstGeom>
        </p:spPr>
      </p:pic>
    </p:spTree>
    <p:extLst>
      <p:ext uri="{BB962C8B-B14F-4D97-AF65-F5344CB8AC3E}">
        <p14:creationId xmlns:p14="http://schemas.microsoft.com/office/powerpoint/2010/main" val="39084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132984"/>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grpSp>
        <p:nvGrpSpPr>
          <p:cNvPr id="3" name="Group 2">
            <a:extLst>
              <a:ext uri="{FF2B5EF4-FFF2-40B4-BE49-F238E27FC236}">
                <a16:creationId xmlns:a16="http://schemas.microsoft.com/office/drawing/2014/main" id="{4D7C2F5C-C5B1-6297-FDC3-2DCF74A4576E}"/>
              </a:ext>
            </a:extLst>
          </p:cNvPr>
          <p:cNvGrpSpPr/>
          <p:nvPr/>
        </p:nvGrpSpPr>
        <p:grpSpPr>
          <a:xfrm>
            <a:off x="4651688" y="595624"/>
            <a:ext cx="5171963" cy="3865442"/>
            <a:chOff x="2774373" y="1878022"/>
            <a:chExt cx="7467489" cy="3412396"/>
          </a:xfrm>
        </p:grpSpPr>
        <p:sp>
          <p:nvSpPr>
            <p:cNvPr id="4" name="TextBox 3">
              <a:extLst>
                <a:ext uri="{FF2B5EF4-FFF2-40B4-BE49-F238E27FC236}">
                  <a16:creationId xmlns:a16="http://schemas.microsoft.com/office/drawing/2014/main" id="{92B344B6-CBF4-E8FB-906B-46E0016708D4}"/>
                </a:ext>
              </a:extLst>
            </p:cNvPr>
            <p:cNvSpPr txBox="1"/>
            <p:nvPr/>
          </p:nvSpPr>
          <p:spPr>
            <a:xfrm>
              <a:off x="2774373" y="1878022"/>
              <a:ext cx="7042076" cy="1643808"/>
            </a:xfrm>
            <a:prstGeom prst="rect">
              <a:avLst/>
            </a:prstGeom>
            <a:noFill/>
          </p:spPr>
          <p:txBody>
            <a:bodyPr wrap="square" rtlCol="0">
              <a:spAutoFit/>
            </a:bodyPr>
            <a:lstStyle/>
            <a:p>
              <a:pPr algn="ctr"/>
              <a:endParaRPr lang="en-US" sz="11500" dirty="0">
                <a:ln w="390525">
                  <a:solidFill>
                    <a:schemeClr val="bg1"/>
                  </a:solidFill>
                </a:ln>
                <a:latin typeface="SVN-Poky's" panose="020B0606040200020203" pitchFamily="34" charset="0"/>
              </a:endParaRPr>
            </a:p>
          </p:txBody>
        </p:sp>
        <p:sp>
          <p:nvSpPr>
            <p:cNvPr id="5" name="TextBox 4">
              <a:extLst>
                <a:ext uri="{FF2B5EF4-FFF2-40B4-BE49-F238E27FC236}">
                  <a16:creationId xmlns:a16="http://schemas.microsoft.com/office/drawing/2014/main" id="{E9CFCEC3-B20A-DA60-302A-4D43FEA60A44}"/>
                </a:ext>
              </a:extLst>
            </p:cNvPr>
            <p:cNvSpPr txBox="1"/>
            <p:nvPr/>
          </p:nvSpPr>
          <p:spPr>
            <a:xfrm>
              <a:off x="3199786" y="2084313"/>
              <a:ext cx="7042076" cy="3206105"/>
            </a:xfrm>
            <a:prstGeom prst="rect">
              <a:avLst/>
            </a:prstGeom>
            <a:noFill/>
          </p:spPr>
          <p:txBody>
            <a:bodyPr wrap="square" rtlCol="0">
              <a:spAutoFit/>
            </a:bodyPr>
            <a:lstStyle/>
            <a:p>
              <a:pPr algn="ctr"/>
              <a:r>
                <a:rPr lang="en-US" sz="11500" dirty="0">
                  <a:ln w="19050">
                    <a:solidFill>
                      <a:schemeClr val="tx1"/>
                    </a:solidFill>
                  </a:ln>
                  <a:solidFill>
                    <a:srgbClr val="00FF00"/>
                  </a:solidFill>
                  <a:latin typeface="SVN-Poky's" panose="020B0606040200020203" pitchFamily="34" charset="0"/>
                </a:rPr>
                <a:t>V</a:t>
              </a:r>
              <a:r>
                <a:rPr lang="en-US" sz="11500" dirty="0">
                  <a:ln w="19050">
                    <a:solidFill>
                      <a:schemeClr val="tx1"/>
                    </a:solidFill>
                  </a:ln>
                  <a:solidFill>
                    <a:srgbClr val="FF99FF"/>
                  </a:solidFill>
                  <a:latin typeface="SVN-Poky's" panose="020B0606040200020203" pitchFamily="34" charset="0"/>
                </a:rPr>
                <a:t>Ậ</a:t>
              </a:r>
              <a:r>
                <a:rPr lang="en-US" sz="11500" dirty="0">
                  <a:ln w="19050">
                    <a:solidFill>
                      <a:schemeClr val="tx1"/>
                    </a:solidFill>
                  </a:ln>
                  <a:solidFill>
                    <a:srgbClr val="66CCFF"/>
                  </a:solidFill>
                  <a:latin typeface="SVN-Poky's" panose="020B0606040200020203" pitchFamily="34" charset="0"/>
                </a:rPr>
                <a:t>N</a:t>
              </a:r>
              <a:r>
                <a:rPr lang="en-US" sz="11500" dirty="0">
                  <a:ln w="19050">
                    <a:solidFill>
                      <a:schemeClr val="tx1"/>
                    </a:solidFill>
                  </a:ln>
                  <a:solidFill>
                    <a:srgbClr val="FFFF66"/>
                  </a:solidFill>
                  <a:latin typeface="SVN-Poky's" panose="020B0606040200020203" pitchFamily="34" charset="0"/>
                </a:rPr>
                <a:t> D</a:t>
              </a:r>
              <a:r>
                <a:rPr lang="en-US" sz="11500" dirty="0">
                  <a:ln w="19050">
                    <a:solidFill>
                      <a:schemeClr val="tx1"/>
                    </a:solidFill>
                  </a:ln>
                  <a:solidFill>
                    <a:srgbClr val="00FF00"/>
                  </a:solidFill>
                  <a:latin typeface="SVN-Poky's" panose="020B0606040200020203" pitchFamily="34" charset="0"/>
                </a:rPr>
                <a:t>Ụ</a:t>
              </a:r>
              <a:r>
                <a:rPr lang="en-US" sz="11500" dirty="0">
                  <a:ln w="19050">
                    <a:solidFill>
                      <a:schemeClr val="tx1"/>
                    </a:solidFill>
                  </a:ln>
                  <a:solidFill>
                    <a:srgbClr val="FF99FF"/>
                  </a:solidFill>
                  <a:latin typeface="SVN-Poky's" panose="020B0606040200020203" pitchFamily="34" charset="0"/>
                </a:rPr>
                <a:t>N</a:t>
              </a:r>
              <a:r>
                <a:rPr lang="en-US" sz="11500" dirty="0">
                  <a:ln w="19050">
                    <a:solidFill>
                      <a:schemeClr val="tx1"/>
                    </a:solidFill>
                  </a:ln>
                  <a:solidFill>
                    <a:srgbClr val="66CCFF"/>
                  </a:solidFill>
                  <a:latin typeface="SVN-Poky's" panose="020B0606040200020203" pitchFamily="34" charset="0"/>
                </a:rPr>
                <a:t>G</a:t>
              </a:r>
              <a:r>
                <a:rPr lang="en-US" sz="11500" dirty="0">
                  <a:ln w="19050">
                    <a:solidFill>
                      <a:schemeClr val="tx1"/>
                    </a:solidFill>
                  </a:ln>
                  <a:latin typeface="SVN-Poky's" panose="020B0606040200020203" pitchFamily="34" charset="0"/>
                </a:rPr>
                <a:t> </a:t>
              </a:r>
            </a:p>
          </p:txBody>
        </p:sp>
      </p:grpSp>
    </p:spTree>
    <p:extLst>
      <p:ext uri="{BB962C8B-B14F-4D97-AF65-F5344CB8AC3E}">
        <p14:creationId xmlns:p14="http://schemas.microsoft.com/office/powerpoint/2010/main" val="21456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B57B536-D584-A754-8748-676D03BB901A}"/>
              </a:ext>
            </a:extLst>
          </p:cNvPr>
          <p:cNvSpPr txBox="1"/>
          <p:nvPr/>
        </p:nvSpPr>
        <p:spPr>
          <a:xfrm>
            <a:off x="1703513" y="6953865"/>
            <a:ext cx="9188221" cy="230832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buClr>
                <a:srgbClr val="000000"/>
              </a:buClr>
              <a:defRPr/>
            </a:pPr>
            <a:r>
              <a:rPr lang="en-US" sz="7200" kern="0">
                <a:solidFill>
                  <a:prstClr val="white"/>
                </a:solidFill>
                <a:latin typeface="SVN-SAF" panose="02040603050506020204" pitchFamily="18" charset="0"/>
                <a:sym typeface="Arial"/>
              </a:rPr>
              <a:t>THỬ THÁCH </a:t>
            </a:r>
          </a:p>
          <a:p>
            <a:pPr algn="ctr">
              <a:buClr>
                <a:srgbClr val="000000"/>
              </a:buClr>
              <a:defRPr/>
            </a:pPr>
            <a:r>
              <a:rPr lang="en-US" sz="7200" kern="0">
                <a:solidFill>
                  <a:prstClr val="white"/>
                </a:solidFill>
                <a:latin typeface="SVN-SAF" panose="02040603050506020204" pitchFamily="18" charset="0"/>
                <a:sym typeface="Arial"/>
              </a:rPr>
              <a:t>TRUY TÌM ĐÁ QUÝ</a:t>
            </a:r>
          </a:p>
        </p:txBody>
      </p:sp>
      <p:pic>
        <p:nvPicPr>
          <p:cNvPr id="5" name="Picture 4">
            <a:extLst>
              <a:ext uri="{FF2B5EF4-FFF2-40B4-BE49-F238E27FC236}">
                <a16:creationId xmlns:a16="http://schemas.microsoft.com/office/drawing/2014/main" id="{05E30583-573F-7171-ED6C-EAC776D45196}"/>
              </a:ext>
            </a:extLst>
          </p:cNvPr>
          <p:cNvPicPr>
            <a:picLocks noChangeAspect="1"/>
          </p:cNvPicPr>
          <p:nvPr/>
        </p:nvPicPr>
        <p:blipFill>
          <a:blip r:embed="rId3"/>
          <a:stretch>
            <a:fillRect/>
          </a:stretch>
        </p:blipFill>
        <p:spPr>
          <a:xfrm>
            <a:off x="1502266" y="764704"/>
            <a:ext cx="9187468" cy="3023878"/>
          </a:xfrm>
          <a:prstGeom prst="rect">
            <a:avLst/>
          </a:prstGeom>
        </p:spPr>
      </p:pic>
    </p:spTree>
    <p:extLst>
      <p:ext uri="{BB962C8B-B14F-4D97-AF65-F5344CB8AC3E}">
        <p14:creationId xmlns:p14="http://schemas.microsoft.com/office/powerpoint/2010/main" val="4058378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pic>
        <p:nvPicPr>
          <p:cNvPr id="1030" name="Picture 6" descr="Star Sparkling Sticker for iOS &amp; Android | GIPHY">
            <a:extLst>
              <a:ext uri="{FF2B5EF4-FFF2-40B4-BE49-F238E27FC236}">
                <a16:creationId xmlns:a16="http://schemas.microsoft.com/office/drawing/2014/main" id="{4D470644-9D49-7F32-834F-0F23054BEB9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1557" y="353669"/>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tar Sparkling Sticker for iOS &amp; Android | GIPHY">
            <a:extLst>
              <a:ext uri="{FF2B5EF4-FFF2-40B4-BE49-F238E27FC236}">
                <a16:creationId xmlns:a16="http://schemas.microsoft.com/office/drawing/2014/main" id="{959DE8F6-2450-210E-B58B-0566B9D35D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9222" y="216142"/>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tar Sparkling Sticker for iOS &amp; Android | GIPHY">
            <a:extLst>
              <a:ext uri="{FF2B5EF4-FFF2-40B4-BE49-F238E27FC236}">
                <a16:creationId xmlns:a16="http://schemas.microsoft.com/office/drawing/2014/main" id="{10A92C73-3147-47DB-79CE-80EBD56352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56483" y="-113509"/>
            <a:ext cx="2768066" cy="27680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2BA963F-D944-E6AF-550D-8ADA8C603B7A}"/>
              </a:ext>
            </a:extLst>
          </p:cNvPr>
          <p:cNvSpPr/>
          <p:nvPr/>
        </p:nvSpPr>
        <p:spPr>
          <a:xfrm>
            <a:off x="1605643" y="1826356"/>
            <a:ext cx="152400" cy="42394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864" kern="0">
              <a:solidFill>
                <a:prstClr val="white"/>
              </a:solidFill>
              <a:latin typeface="Arial" pitchFamily="34" charset="0"/>
              <a:cs typeface="Arial" pitchFamily="34" charset="0"/>
              <a:sym typeface="Arial"/>
            </a:endParaRPr>
          </a:p>
        </p:txBody>
      </p:sp>
      <p:sp>
        <p:nvSpPr>
          <p:cNvPr id="7" name="Google Shape;238;p18">
            <a:extLst>
              <a:ext uri="{FF2B5EF4-FFF2-40B4-BE49-F238E27FC236}">
                <a16:creationId xmlns:a16="http://schemas.microsoft.com/office/drawing/2014/main" id="{18C8AE52-8F6F-F3DE-EDAF-2ACB63246246}"/>
              </a:ext>
            </a:extLst>
          </p:cNvPr>
          <p:cNvSpPr/>
          <p:nvPr/>
        </p:nvSpPr>
        <p:spPr>
          <a:xfrm>
            <a:off x="862085" y="50298"/>
            <a:ext cx="10632931" cy="1916016"/>
          </a:xfrm>
          <a:prstGeom prst="rect">
            <a:avLst/>
          </a:prstGeom>
          <a:solidFill>
            <a:schemeClr val="tx2">
              <a:lumMod val="20000"/>
              <a:lumOff val="80000"/>
            </a:schemeClr>
          </a:solidFill>
          <a:ln>
            <a:solidFill>
              <a:srgbClr val="000000"/>
            </a:solidFill>
          </a:ln>
        </p:spPr>
        <p:txBody>
          <a:bodyPr spcFirstLastPara="1" wrap="square" lIns="119703" tIns="121598" rIns="213404" bIns="121598" anchor="t" anchorCtr="0">
            <a:noAutofit/>
          </a:bodyPr>
          <a:lstStyle/>
          <a:p>
            <a:pPr algn="ctr">
              <a:buClr>
                <a:prstClr val="black"/>
              </a:buClr>
              <a:buSzPts val="1100"/>
            </a:pPr>
            <a:r>
              <a:rPr lang="en-US" sz="6000" kern="0" dirty="0" err="1">
                <a:solidFill>
                  <a:srgbClr val="000000"/>
                </a:solidFill>
                <a:latin typeface="Arial"/>
                <a:ea typeface="Roboto"/>
                <a:cs typeface="Roboto"/>
                <a:sym typeface="Roboto"/>
              </a:rPr>
              <a:t>Tình</a:t>
            </a:r>
            <a:r>
              <a:rPr lang="en-US" sz="6000" kern="0" dirty="0">
                <a:solidFill>
                  <a:srgbClr val="000000"/>
                </a:solidFill>
                <a:latin typeface="Arial"/>
                <a:ea typeface="Roboto"/>
                <a:cs typeface="Roboto"/>
                <a:sym typeface="Roboto"/>
              </a:rPr>
              <a:t> </a:t>
            </a:r>
            <a:r>
              <a:rPr lang="en-US" sz="6000" kern="0" dirty="0" err="1">
                <a:solidFill>
                  <a:srgbClr val="000000"/>
                </a:solidFill>
                <a:latin typeface="Arial"/>
                <a:ea typeface="Roboto"/>
                <a:cs typeface="Roboto"/>
                <a:sym typeface="Roboto"/>
              </a:rPr>
              <a:t>bạn</a:t>
            </a:r>
            <a:r>
              <a:rPr lang="en-US" sz="6000" kern="0" dirty="0">
                <a:solidFill>
                  <a:srgbClr val="000000"/>
                </a:solidFill>
                <a:latin typeface="Arial"/>
                <a:ea typeface="Roboto"/>
                <a:cs typeface="Roboto"/>
                <a:sym typeface="Roboto"/>
              </a:rPr>
              <a:t> </a:t>
            </a:r>
            <a:r>
              <a:rPr lang="en-US" sz="6000" kern="0" dirty="0" err="1">
                <a:solidFill>
                  <a:srgbClr val="000000"/>
                </a:solidFill>
                <a:latin typeface="Arial"/>
                <a:ea typeface="Roboto"/>
                <a:cs typeface="Roboto"/>
                <a:sym typeface="Roboto"/>
              </a:rPr>
              <a:t>là</a:t>
            </a:r>
            <a:r>
              <a:rPr lang="en-US" sz="6000" kern="0" dirty="0">
                <a:solidFill>
                  <a:srgbClr val="000000"/>
                </a:solidFill>
                <a:latin typeface="Arial"/>
                <a:ea typeface="Roboto"/>
                <a:cs typeface="Roboto"/>
                <a:sym typeface="Roboto"/>
              </a:rPr>
              <a:t> </a:t>
            </a:r>
            <a:r>
              <a:rPr lang="en-US" sz="6000" kern="0" dirty="0" err="1">
                <a:solidFill>
                  <a:srgbClr val="000000"/>
                </a:solidFill>
                <a:latin typeface="Arial"/>
                <a:ea typeface="Roboto"/>
                <a:cs typeface="Roboto"/>
                <a:sym typeface="Roboto"/>
              </a:rPr>
              <a:t>gì</a:t>
            </a:r>
            <a:r>
              <a:rPr lang="en-US" sz="6000" kern="0" dirty="0">
                <a:solidFill>
                  <a:srgbClr val="000000"/>
                </a:solidFill>
                <a:latin typeface="Arial"/>
                <a:ea typeface="Roboto"/>
                <a:cs typeface="Roboto"/>
                <a:sym typeface="Roboto"/>
              </a:rPr>
              <a:t>?</a:t>
            </a:r>
          </a:p>
        </p:txBody>
      </p:sp>
      <p:sp>
        <p:nvSpPr>
          <p:cNvPr id="8" name="Rectangle 7">
            <a:extLst>
              <a:ext uri="{FF2B5EF4-FFF2-40B4-BE49-F238E27FC236}">
                <a16:creationId xmlns:a16="http://schemas.microsoft.com/office/drawing/2014/main" id="{211DE718-3130-225B-6BF4-22BCE136EC23}"/>
              </a:ext>
            </a:extLst>
          </p:cNvPr>
          <p:cNvSpPr/>
          <p:nvPr/>
        </p:nvSpPr>
        <p:spPr>
          <a:xfrm>
            <a:off x="1770743" y="2558143"/>
            <a:ext cx="8815614"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buClr>
                <a:srgbClr val="000000"/>
              </a:buClr>
            </a:pPr>
            <a:r>
              <a:rPr lang="en-US" sz="2800" kern="0" dirty="0">
                <a:solidFill>
                  <a:srgbClr val="FFFFFF"/>
                </a:solidFill>
                <a:cs typeface="Arial" pitchFamily="34" charset="0"/>
                <a:sym typeface="Arial"/>
              </a:rPr>
              <a:t>   </a:t>
            </a:r>
            <a:r>
              <a:rPr lang="vi-VN" sz="2800" kern="0" dirty="0">
                <a:solidFill>
                  <a:srgbClr val="FFFFFF"/>
                </a:solidFill>
                <a:cs typeface="Arial" pitchFamily="34" charset="0"/>
                <a:sym typeface="Arial"/>
              </a:rPr>
              <a:t>Là mối quan hệ đem lại sự thân thiết, chia sẻ giữa hai người. </a:t>
            </a:r>
            <a:endParaRPr lang="en-US" sz="2800" kern="0" dirty="0">
              <a:solidFill>
                <a:srgbClr val="FFFFFF"/>
              </a:solidFill>
              <a:latin typeface="Arial" pitchFamily="34" charset="0"/>
              <a:cs typeface="Arial" pitchFamily="34" charset="0"/>
              <a:sym typeface="Arial"/>
            </a:endParaRPr>
          </a:p>
        </p:txBody>
      </p:sp>
      <p:sp>
        <p:nvSpPr>
          <p:cNvPr id="9" name="Rectangle 8">
            <a:extLst>
              <a:ext uri="{FF2B5EF4-FFF2-40B4-BE49-F238E27FC236}">
                <a16:creationId xmlns:a16="http://schemas.microsoft.com/office/drawing/2014/main" id="{942C9A1E-00EA-9C0B-58B7-50503FF1D6A1}"/>
              </a:ext>
            </a:extLst>
          </p:cNvPr>
          <p:cNvSpPr/>
          <p:nvPr/>
        </p:nvSpPr>
        <p:spPr>
          <a:xfrm>
            <a:off x="1770743" y="3897087"/>
            <a:ext cx="8815614"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lvl="1" algn="just">
              <a:buClr>
                <a:srgbClr val="000000"/>
              </a:buClr>
            </a:pP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Là</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mối</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quan</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hệ</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bình</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đẳng</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đôi</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bên</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cùng</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có</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lợi</a:t>
            </a:r>
            <a:r>
              <a:rPr lang="en-US" sz="3200" kern="0" dirty="0">
                <a:solidFill>
                  <a:srgbClr val="FFFFFF"/>
                </a:solidFill>
                <a:latin typeface="Arial" pitchFamily="34" charset="0"/>
                <a:cs typeface="Arial" pitchFamily="34" charset="0"/>
                <a:sym typeface="Arial"/>
              </a:rPr>
              <a:t>. </a:t>
            </a:r>
          </a:p>
        </p:txBody>
      </p:sp>
      <p:sp>
        <p:nvSpPr>
          <p:cNvPr id="10" name="A">
            <a:extLst>
              <a:ext uri="{FF2B5EF4-FFF2-40B4-BE49-F238E27FC236}">
                <a16:creationId xmlns:a16="http://schemas.microsoft.com/office/drawing/2014/main" id="{70B072FE-A389-3BEB-BC9D-871E746C2A52}"/>
              </a:ext>
            </a:extLst>
          </p:cNvPr>
          <p:cNvSpPr/>
          <p:nvPr/>
        </p:nvSpPr>
        <p:spPr>
          <a:xfrm>
            <a:off x="1336767" y="2600224"/>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A</a:t>
            </a:r>
          </a:p>
        </p:txBody>
      </p:sp>
      <p:sp>
        <p:nvSpPr>
          <p:cNvPr id="11" name="B">
            <a:extLst>
              <a:ext uri="{FF2B5EF4-FFF2-40B4-BE49-F238E27FC236}">
                <a16:creationId xmlns:a16="http://schemas.microsoft.com/office/drawing/2014/main" id="{5757DFDB-4142-8C0F-D4D2-D8CFE3D19C57}"/>
              </a:ext>
            </a:extLst>
          </p:cNvPr>
          <p:cNvSpPr/>
          <p:nvPr/>
        </p:nvSpPr>
        <p:spPr>
          <a:xfrm>
            <a:off x="1336767" y="3923574"/>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B</a:t>
            </a:r>
          </a:p>
        </p:txBody>
      </p:sp>
      <p:sp>
        <p:nvSpPr>
          <p:cNvPr id="12" name="Rectangle 11">
            <a:extLst>
              <a:ext uri="{FF2B5EF4-FFF2-40B4-BE49-F238E27FC236}">
                <a16:creationId xmlns:a16="http://schemas.microsoft.com/office/drawing/2014/main" id="{3F5890DF-C7DB-F5F6-FB48-628A9E461B45}"/>
              </a:ext>
            </a:extLst>
          </p:cNvPr>
          <p:cNvSpPr/>
          <p:nvPr/>
        </p:nvSpPr>
        <p:spPr>
          <a:xfrm>
            <a:off x="1770743" y="5234760"/>
            <a:ext cx="8815614" cy="1371779"/>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lvl="3" algn="just">
              <a:buClr>
                <a:srgbClr val="000000"/>
              </a:buClr>
            </a:pPr>
            <a:r>
              <a:rPr lang="en-US" sz="3200" kern="0" dirty="0">
                <a:solidFill>
                  <a:srgbClr val="FFFFFF"/>
                </a:solidFill>
                <a:cs typeface="Arial" pitchFamily="34" charset="0"/>
                <a:sym typeface="Arial"/>
              </a:rPr>
              <a:t>   </a:t>
            </a:r>
            <a:r>
              <a:rPr lang="vi-VN" sz="3200" kern="0" dirty="0">
                <a:solidFill>
                  <a:srgbClr val="FFFFFF"/>
                </a:solidFill>
                <a:cs typeface="Arial" pitchFamily="34" charset="0"/>
                <a:sym typeface="Arial"/>
              </a:rPr>
              <a:t>Là mối quan hệ được xây dựng bằng lòng tin, sự thấu hiểu, tình cảm trong sáng giữa hai hoặc nhiều người.</a:t>
            </a:r>
            <a:endParaRPr lang="en-US" sz="3200" kern="0" dirty="0">
              <a:solidFill>
                <a:srgbClr val="FFFFFF"/>
              </a:solidFill>
              <a:latin typeface="Arial" pitchFamily="34" charset="0"/>
              <a:cs typeface="Arial" pitchFamily="34" charset="0"/>
              <a:sym typeface="Arial"/>
            </a:endParaRPr>
          </a:p>
        </p:txBody>
      </p:sp>
      <p:sp>
        <p:nvSpPr>
          <p:cNvPr id="13" name="C">
            <a:extLst>
              <a:ext uri="{FF2B5EF4-FFF2-40B4-BE49-F238E27FC236}">
                <a16:creationId xmlns:a16="http://schemas.microsoft.com/office/drawing/2014/main" id="{6FCB9ED9-47D7-F664-89B5-F3A633C118B6}"/>
              </a:ext>
            </a:extLst>
          </p:cNvPr>
          <p:cNvSpPr/>
          <p:nvPr/>
        </p:nvSpPr>
        <p:spPr>
          <a:xfrm>
            <a:off x="1336767" y="5275948"/>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C</a:t>
            </a:r>
          </a:p>
        </p:txBody>
      </p:sp>
      <p:pic>
        <p:nvPicPr>
          <p:cNvPr id="14" name="Picture 2" descr="True And False PNG Free Download - PNG All">
            <a:extLst>
              <a:ext uri="{FF2B5EF4-FFF2-40B4-BE49-F238E27FC236}">
                <a16:creationId xmlns:a16="http://schemas.microsoft.com/office/drawing/2014/main" id="{356E78B1-4F06-BDE4-8B94-C12EC2C9543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702" t="890" r="-5636"/>
          <a:stretch/>
        </p:blipFill>
        <p:spPr bwMode="auto">
          <a:xfrm>
            <a:off x="10214045" y="2049588"/>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True And False PNG Free Download - PNG All">
            <a:extLst>
              <a:ext uri="{FF2B5EF4-FFF2-40B4-BE49-F238E27FC236}">
                <a16:creationId xmlns:a16="http://schemas.microsoft.com/office/drawing/2014/main" id="{FD6E5607-4B64-B604-B749-93514292648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1066" b="890"/>
          <a:stretch/>
        </p:blipFill>
        <p:spPr bwMode="auto">
          <a:xfrm>
            <a:off x="10133105" y="4837632"/>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True And False PNG Free Download - PNG All">
            <a:extLst>
              <a:ext uri="{FF2B5EF4-FFF2-40B4-BE49-F238E27FC236}">
                <a16:creationId xmlns:a16="http://schemas.microsoft.com/office/drawing/2014/main" id="{BD7E3F68-3734-5B07-0FC6-38F245C3EC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702" t="890" r="-5636"/>
          <a:stretch/>
        </p:blipFill>
        <p:spPr bwMode="auto">
          <a:xfrm>
            <a:off x="10167442" y="3443610"/>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p Infinity Gems Stickers for Android &amp; iOS | Gfycat">
            <a:extLst>
              <a:ext uri="{FF2B5EF4-FFF2-40B4-BE49-F238E27FC236}">
                <a16:creationId xmlns:a16="http://schemas.microsoft.com/office/drawing/2014/main" id="{5F011C39-9FC9-5045-C841-465AE3112E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5153" y="710069"/>
            <a:ext cx="4104456" cy="410445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97A7224-3213-3408-A690-9752AE29750A}"/>
              </a:ext>
            </a:extLst>
          </p:cNvPr>
          <p:cNvPicPr>
            <a:picLocks noChangeAspect="1"/>
          </p:cNvPicPr>
          <p:nvPr/>
        </p:nvPicPr>
        <p:blipFill>
          <a:blip r:embed="rId10"/>
          <a:stretch>
            <a:fillRect/>
          </a:stretch>
        </p:blipFill>
        <p:spPr>
          <a:xfrm rot="20959947">
            <a:off x="7491186" y="4049672"/>
            <a:ext cx="3096344" cy="3096344"/>
          </a:xfrm>
          <a:prstGeom prst="rect">
            <a:avLst/>
          </a:prstGeom>
        </p:spPr>
      </p:pic>
      <p:sp>
        <p:nvSpPr>
          <p:cNvPr id="18" name="TextBox 17">
            <a:extLst>
              <a:ext uri="{FF2B5EF4-FFF2-40B4-BE49-F238E27FC236}">
                <a16:creationId xmlns:a16="http://schemas.microsoft.com/office/drawing/2014/main" id="{3EC31A97-645B-CCCC-1CCD-E73462B273C3}"/>
              </a:ext>
            </a:extLst>
          </p:cNvPr>
          <p:cNvSpPr txBox="1"/>
          <p:nvPr/>
        </p:nvSpPr>
        <p:spPr>
          <a:xfrm>
            <a:off x="3480005" y="6908403"/>
            <a:ext cx="6286500" cy="379206"/>
          </a:xfrm>
          <a:prstGeom prst="rect">
            <a:avLst/>
          </a:prstGeom>
          <a:noFill/>
        </p:spPr>
        <p:txBody>
          <a:bodyPr wrap="square">
            <a:spAutoFit/>
          </a:bodyPr>
          <a:lstStyle/>
          <a:p>
            <a:pPr>
              <a:buClr>
                <a:srgbClr val="000000"/>
              </a:buClr>
            </a:pPr>
            <a:r>
              <a:rPr lang="en-US" sz="1864" kern="0">
                <a:solidFill>
                  <a:srgbClr val="000000"/>
                </a:solidFill>
                <a:latin typeface="Arial"/>
                <a:cs typeface="Arial"/>
                <a:sym typeface="Arial"/>
              </a:rPr>
              <a:t>Nhấp vào các chữ ABC để kiểm tra kết quả</a:t>
            </a:r>
          </a:p>
        </p:txBody>
      </p:sp>
    </p:spTree>
    <p:extLst>
      <p:ext uri="{BB962C8B-B14F-4D97-AF65-F5344CB8AC3E}">
        <p14:creationId xmlns:p14="http://schemas.microsoft.com/office/powerpoint/2010/main" val="1648148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1000"/>
                            </p:stCondLst>
                            <p:childTnLst>
                              <p:par>
                                <p:cTn id="15" presetID="2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par>
                          <p:cTn id="18" fill="hold">
                            <p:stCondLst>
                              <p:cond delay="1500"/>
                            </p:stCondLst>
                            <p:childTnLst>
                              <p:par>
                                <p:cTn id="19" presetID="49" presetClass="entr" presetSubtype="0" decel="100000"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 calcmode="lin" valueType="num">
                                      <p:cBhvr>
                                        <p:cTn id="23" dur="500" fill="hold"/>
                                        <p:tgtEl>
                                          <p:spTgt spid="10"/>
                                        </p:tgtEl>
                                        <p:attrNameLst>
                                          <p:attrName>style.rotation</p:attrName>
                                        </p:attrNameLst>
                                      </p:cBhvr>
                                      <p:tavLst>
                                        <p:tav tm="0">
                                          <p:val>
                                            <p:fltVal val="360"/>
                                          </p:val>
                                        </p:tav>
                                        <p:tav tm="100000">
                                          <p:val>
                                            <p:fltVal val="0"/>
                                          </p:val>
                                        </p:tav>
                                      </p:tavLst>
                                    </p:anim>
                                    <p:animEffect transition="in" filter="fade">
                                      <p:cBhvr>
                                        <p:cTn id="24" dur="500"/>
                                        <p:tgtEl>
                                          <p:spTgt spid="10"/>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2500"/>
                            </p:stCondLst>
                            <p:childTnLst>
                              <p:par>
                                <p:cTn id="30" presetID="49" presetClass="entr" presetSubtype="0" decel="10000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 calcmode="lin" valueType="num">
                                      <p:cBhvr>
                                        <p:cTn id="34" dur="500" fill="hold"/>
                                        <p:tgtEl>
                                          <p:spTgt spid="11"/>
                                        </p:tgtEl>
                                        <p:attrNameLst>
                                          <p:attrName>style.rotation</p:attrName>
                                        </p:attrNameLst>
                                      </p:cBhvr>
                                      <p:tavLst>
                                        <p:tav tm="0">
                                          <p:val>
                                            <p:fltVal val="360"/>
                                          </p:val>
                                        </p:tav>
                                        <p:tav tm="100000">
                                          <p:val>
                                            <p:fltVal val="0"/>
                                          </p:val>
                                        </p:tav>
                                      </p:tavLst>
                                    </p:anim>
                                    <p:animEffect transition="in" filter="fade">
                                      <p:cBhvr>
                                        <p:cTn id="35" dur="500"/>
                                        <p:tgtEl>
                                          <p:spTgt spid="11"/>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left)">
                                      <p:cBhvr>
                                        <p:cTn id="39" dur="500"/>
                                        <p:tgtEl>
                                          <p:spTgt spid="9"/>
                                        </p:tgtEl>
                                      </p:cBhvr>
                                    </p:animEffect>
                                  </p:childTnLst>
                                </p:cTn>
                              </p:par>
                            </p:childTnLst>
                          </p:cTn>
                        </p:par>
                        <p:par>
                          <p:cTn id="40" fill="hold">
                            <p:stCondLst>
                              <p:cond delay="3500"/>
                            </p:stCondLst>
                            <p:childTnLst>
                              <p:par>
                                <p:cTn id="41" presetID="49" presetClass="entr" presetSubtype="0" decel="10000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fltVal val="0"/>
                                          </p:val>
                                        </p:tav>
                                        <p:tav tm="100000">
                                          <p:val>
                                            <p:strVal val="#ppt_h"/>
                                          </p:val>
                                        </p:tav>
                                      </p:tavLst>
                                    </p:anim>
                                    <p:anim calcmode="lin" valueType="num">
                                      <p:cBhvr>
                                        <p:cTn id="45" dur="500" fill="hold"/>
                                        <p:tgtEl>
                                          <p:spTgt spid="13"/>
                                        </p:tgtEl>
                                        <p:attrNameLst>
                                          <p:attrName>style.rotation</p:attrName>
                                        </p:attrNameLst>
                                      </p:cBhvr>
                                      <p:tavLst>
                                        <p:tav tm="0">
                                          <p:val>
                                            <p:fltVal val="360"/>
                                          </p:val>
                                        </p:tav>
                                        <p:tav tm="100000">
                                          <p:val>
                                            <p:fltVal val="0"/>
                                          </p:val>
                                        </p:tav>
                                      </p:tavLst>
                                    </p:anim>
                                    <p:animEffect transition="in" filter="fade">
                                      <p:cBhvr>
                                        <p:cTn id="46" dur="500"/>
                                        <p:tgtEl>
                                          <p:spTgt spid="13"/>
                                        </p:tgtEl>
                                      </p:cBhvr>
                                    </p:animEffect>
                                  </p:childTnLst>
                                </p:cTn>
                              </p:par>
                            </p:childTnLst>
                          </p:cTn>
                        </p:par>
                        <p:par>
                          <p:cTn id="47" fill="hold">
                            <p:stCondLst>
                              <p:cond delay="4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23" presetClass="entr" presetSubtype="32"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250" fill="hold"/>
                                        <p:tgtEl>
                                          <p:spTgt spid="14"/>
                                        </p:tgtEl>
                                        <p:attrNameLst>
                                          <p:attrName>ppt_w</p:attrName>
                                        </p:attrNameLst>
                                      </p:cBhvr>
                                      <p:tavLst>
                                        <p:tav tm="0">
                                          <p:val>
                                            <p:strVal val="4*#ppt_w"/>
                                          </p:val>
                                        </p:tav>
                                        <p:tav tm="100000">
                                          <p:val>
                                            <p:strVal val="#ppt_w"/>
                                          </p:val>
                                        </p:tav>
                                      </p:tavLst>
                                    </p:anim>
                                    <p:anim calcmode="lin" valueType="num">
                                      <p:cBhvr>
                                        <p:cTn id="5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3" presetClass="entr" presetSubtype="32" fill="hold" nodeType="click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250" fill="hold"/>
                                        <p:tgtEl>
                                          <p:spTgt spid="16"/>
                                        </p:tgtEl>
                                        <p:attrNameLst>
                                          <p:attrName>ppt_w</p:attrName>
                                        </p:attrNameLst>
                                      </p:cBhvr>
                                      <p:tavLst>
                                        <p:tav tm="0">
                                          <p:val>
                                            <p:strVal val="4*#ppt_w"/>
                                          </p:val>
                                        </p:tav>
                                        <p:tav tm="100000">
                                          <p:val>
                                            <p:strVal val="#ppt_w"/>
                                          </p:val>
                                        </p:tav>
                                      </p:tavLst>
                                    </p:anim>
                                    <p:anim calcmode="lin" valueType="num">
                                      <p:cBhvr>
                                        <p:cTn id="64"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500"/>
                                        <p:tgtEl>
                                          <p:spTgt spid="15"/>
                                        </p:tgtEl>
                                      </p:cBhvr>
                                    </p:animEffect>
                                  </p:childTnLst>
                                  <p:subTnLst>
                                    <p:audio>
                                      <p:cMediaNode>
                                        <p:cTn display="0" masterRel="sameClick">
                                          <p:stCondLst>
                                            <p:cond evt="begin" delay="0">
                                              <p:tn val="68"/>
                                            </p:cond>
                                          </p:stCondLst>
                                          <p:endCondLst>
                                            <p:cond evt="onStopAudio" delay="0">
                                              <p:tgtEl>
                                                <p:sldTgt/>
                                              </p:tgtEl>
                                            </p:cond>
                                          </p:endCondLst>
                                        </p:cTn>
                                        <p:tgtEl>
                                          <p:sndTgt r:embed="rId4" name="Tieng-ting-www_nhacchuongvui_com.wav"/>
                                        </p:tgtEl>
                                      </p:cMediaNode>
                                    </p:audio>
                                  </p:subTnLst>
                                </p:cTn>
                              </p:par>
                            </p:childTnLst>
                          </p:cTn>
                        </p:par>
                        <p:par>
                          <p:cTn id="71" fill="hold">
                            <p:stCondLst>
                              <p:cond delay="500"/>
                            </p:stCondLst>
                            <p:childTnLst>
                              <p:par>
                                <p:cTn id="72" presetID="31" presetClass="entr" presetSubtype="0" fill="hold" nodeType="afterEffect">
                                  <p:stCondLst>
                                    <p:cond delay="0"/>
                                  </p:stCondLst>
                                  <p:childTnLst>
                                    <p:set>
                                      <p:cBhvr>
                                        <p:cTn id="73" dur="1" fill="hold">
                                          <p:stCondLst>
                                            <p:cond delay="0"/>
                                          </p:stCondLst>
                                        </p:cTn>
                                        <p:tgtEl>
                                          <p:spTgt spid="2"/>
                                        </p:tgtEl>
                                        <p:attrNameLst>
                                          <p:attrName>style.visibility</p:attrName>
                                        </p:attrNameLst>
                                      </p:cBhvr>
                                      <p:to>
                                        <p:strVal val="visible"/>
                                      </p:to>
                                    </p:set>
                                    <p:anim calcmode="lin" valueType="num">
                                      <p:cBhvr>
                                        <p:cTn id="74" dur="1000" fill="hold"/>
                                        <p:tgtEl>
                                          <p:spTgt spid="2"/>
                                        </p:tgtEl>
                                        <p:attrNameLst>
                                          <p:attrName>ppt_w</p:attrName>
                                        </p:attrNameLst>
                                      </p:cBhvr>
                                      <p:tavLst>
                                        <p:tav tm="0">
                                          <p:val>
                                            <p:fltVal val="0"/>
                                          </p:val>
                                        </p:tav>
                                        <p:tav tm="100000">
                                          <p:val>
                                            <p:strVal val="#ppt_w"/>
                                          </p:val>
                                        </p:tav>
                                      </p:tavLst>
                                    </p:anim>
                                    <p:anim calcmode="lin" valueType="num">
                                      <p:cBhvr>
                                        <p:cTn id="75" dur="1000" fill="hold"/>
                                        <p:tgtEl>
                                          <p:spTgt spid="2"/>
                                        </p:tgtEl>
                                        <p:attrNameLst>
                                          <p:attrName>ppt_h</p:attrName>
                                        </p:attrNameLst>
                                      </p:cBhvr>
                                      <p:tavLst>
                                        <p:tav tm="0">
                                          <p:val>
                                            <p:fltVal val="0"/>
                                          </p:val>
                                        </p:tav>
                                        <p:tav tm="100000">
                                          <p:val>
                                            <p:strVal val="#ppt_h"/>
                                          </p:val>
                                        </p:tav>
                                      </p:tavLst>
                                    </p:anim>
                                    <p:anim calcmode="lin" valueType="num">
                                      <p:cBhvr>
                                        <p:cTn id="76" dur="1000" fill="hold"/>
                                        <p:tgtEl>
                                          <p:spTgt spid="2"/>
                                        </p:tgtEl>
                                        <p:attrNameLst>
                                          <p:attrName>style.rotation</p:attrName>
                                        </p:attrNameLst>
                                      </p:cBhvr>
                                      <p:tavLst>
                                        <p:tav tm="0">
                                          <p:val>
                                            <p:fltVal val="90"/>
                                          </p:val>
                                        </p:tav>
                                        <p:tav tm="100000">
                                          <p:val>
                                            <p:fltVal val="0"/>
                                          </p:val>
                                        </p:tav>
                                      </p:tavLst>
                                    </p:anim>
                                    <p:animEffect transition="in" filter="fade">
                                      <p:cBhvr>
                                        <p:cTn id="77" dur="1000"/>
                                        <p:tgtEl>
                                          <p:spTgt spid="2"/>
                                        </p:tgtEl>
                                      </p:cBhvr>
                                    </p:animEffect>
                                  </p:childTnLst>
                                  <p:subTnLst>
                                    <p:audio>
                                      <p:cMediaNode>
                                        <p:cTn display="0" masterRel="sameClick">
                                          <p:stCondLst>
                                            <p:cond evt="begin" delay="0">
                                              <p:tn val="72"/>
                                            </p:cond>
                                          </p:stCondLst>
                                          <p:endCondLst>
                                            <p:cond evt="onStopAudio" delay="0">
                                              <p:tgtEl>
                                                <p:sldTgt/>
                                              </p:tgtEl>
                                            </p:cond>
                                          </p:endCondLst>
                                        </p:cTn>
                                        <p:tgtEl>
                                          <p:sndTgt r:embed="rId5" name="Tieng-yeah-tre-con-www_nhacchuongvui_com.wav"/>
                                        </p:tgtEl>
                                      </p:cMediaNode>
                                    </p:audio>
                                  </p:subTnLst>
                                </p:cTn>
                              </p:par>
                              <p:par>
                                <p:cTn id="78" presetID="31" presetClass="entr" presetSubtype="0" fill="hold" nodeType="withEffect">
                                  <p:stCondLst>
                                    <p:cond delay="0"/>
                                  </p:stCondLst>
                                  <p:childTnLst>
                                    <p:set>
                                      <p:cBhvr>
                                        <p:cTn id="79" dur="1" fill="hold">
                                          <p:stCondLst>
                                            <p:cond delay="0"/>
                                          </p:stCondLst>
                                        </p:cTn>
                                        <p:tgtEl>
                                          <p:spTgt spid="1028"/>
                                        </p:tgtEl>
                                        <p:attrNameLst>
                                          <p:attrName>style.visibility</p:attrName>
                                        </p:attrNameLst>
                                      </p:cBhvr>
                                      <p:to>
                                        <p:strVal val="visible"/>
                                      </p:to>
                                    </p:set>
                                    <p:anim calcmode="lin" valueType="num">
                                      <p:cBhvr>
                                        <p:cTn id="80" dur="1000" fill="hold"/>
                                        <p:tgtEl>
                                          <p:spTgt spid="1028"/>
                                        </p:tgtEl>
                                        <p:attrNameLst>
                                          <p:attrName>ppt_w</p:attrName>
                                        </p:attrNameLst>
                                      </p:cBhvr>
                                      <p:tavLst>
                                        <p:tav tm="0">
                                          <p:val>
                                            <p:fltVal val="0"/>
                                          </p:val>
                                        </p:tav>
                                        <p:tav tm="100000">
                                          <p:val>
                                            <p:strVal val="#ppt_w"/>
                                          </p:val>
                                        </p:tav>
                                      </p:tavLst>
                                    </p:anim>
                                    <p:anim calcmode="lin" valueType="num">
                                      <p:cBhvr>
                                        <p:cTn id="81" dur="1000" fill="hold"/>
                                        <p:tgtEl>
                                          <p:spTgt spid="1028"/>
                                        </p:tgtEl>
                                        <p:attrNameLst>
                                          <p:attrName>ppt_h</p:attrName>
                                        </p:attrNameLst>
                                      </p:cBhvr>
                                      <p:tavLst>
                                        <p:tav tm="0">
                                          <p:val>
                                            <p:fltVal val="0"/>
                                          </p:val>
                                        </p:tav>
                                        <p:tav tm="100000">
                                          <p:val>
                                            <p:strVal val="#ppt_h"/>
                                          </p:val>
                                        </p:tav>
                                      </p:tavLst>
                                    </p:anim>
                                    <p:anim calcmode="lin" valueType="num">
                                      <p:cBhvr>
                                        <p:cTn id="82" dur="1000" fill="hold"/>
                                        <p:tgtEl>
                                          <p:spTgt spid="1028"/>
                                        </p:tgtEl>
                                        <p:attrNameLst>
                                          <p:attrName>style.rotation</p:attrName>
                                        </p:attrNameLst>
                                      </p:cBhvr>
                                      <p:tavLst>
                                        <p:tav tm="0">
                                          <p:val>
                                            <p:fltVal val="90"/>
                                          </p:val>
                                        </p:tav>
                                        <p:tav tm="100000">
                                          <p:val>
                                            <p:fltVal val="0"/>
                                          </p:val>
                                        </p:tav>
                                      </p:tavLst>
                                    </p:anim>
                                    <p:animEffect transition="in" filter="fade">
                                      <p:cBhvr>
                                        <p:cTn id="83" dur="1000"/>
                                        <p:tgtEl>
                                          <p:spTgt spid="1028"/>
                                        </p:tgtEl>
                                      </p:cBhvr>
                                    </p:animEffect>
                                  </p:childTnLst>
                                </p:cTn>
                              </p:par>
                            </p:childTnLst>
                          </p:cTn>
                        </p:par>
                      </p:childTnLst>
                    </p:cTn>
                  </p:par>
                </p:childTnLst>
              </p:cTn>
              <p:nextCondLst>
                <p:cond evt="onClick" delay="0">
                  <p:tgtEl>
                    <p:spTgt spid="13"/>
                  </p:tgtEl>
                </p:cond>
              </p:nextCondLst>
            </p:seq>
          </p:childTnLst>
        </p:cTn>
      </p:par>
    </p:tnLst>
    <p:bldLst>
      <p:bldP spid="5"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30" name="Picture 6" descr="Star Sparkling Sticker for iOS &amp; Android | GIPHY">
            <a:extLst>
              <a:ext uri="{FF2B5EF4-FFF2-40B4-BE49-F238E27FC236}">
                <a16:creationId xmlns:a16="http://schemas.microsoft.com/office/drawing/2014/main" id="{4D470644-9D49-7F32-834F-0F23054BE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557" y="353669"/>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tar Sparkling Sticker for iOS &amp; Android | GIPHY">
            <a:extLst>
              <a:ext uri="{FF2B5EF4-FFF2-40B4-BE49-F238E27FC236}">
                <a16:creationId xmlns:a16="http://schemas.microsoft.com/office/drawing/2014/main" id="{959DE8F6-2450-210E-B58B-0566B9D35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222" y="216142"/>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tar Sparkling Sticker for iOS &amp; Android | GIPHY">
            <a:extLst>
              <a:ext uri="{FF2B5EF4-FFF2-40B4-BE49-F238E27FC236}">
                <a16:creationId xmlns:a16="http://schemas.microsoft.com/office/drawing/2014/main" id="{10A92C73-3147-47DB-79CE-80EBD5635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483" y="-113509"/>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Star Sparkling Sticker for iOS &amp; Android | GIPHY">
            <a:extLst>
              <a:ext uri="{FF2B5EF4-FFF2-40B4-BE49-F238E27FC236}">
                <a16:creationId xmlns:a16="http://schemas.microsoft.com/office/drawing/2014/main" id="{135D484B-0FB6-7D5F-79AD-84246CFB2A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557" y="353669"/>
            <a:ext cx="2768066" cy="27680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FD2934C-3156-932B-1B40-8B823BEB21C5}"/>
              </a:ext>
            </a:extLst>
          </p:cNvPr>
          <p:cNvSpPr/>
          <p:nvPr/>
        </p:nvSpPr>
        <p:spPr>
          <a:xfrm>
            <a:off x="1605643" y="1826356"/>
            <a:ext cx="152400" cy="42394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864" kern="0">
              <a:solidFill>
                <a:prstClr val="white"/>
              </a:solidFill>
              <a:latin typeface="Arial" pitchFamily="34" charset="0"/>
              <a:cs typeface="Arial" pitchFamily="34" charset="0"/>
              <a:sym typeface="Arial"/>
            </a:endParaRPr>
          </a:p>
        </p:txBody>
      </p:sp>
      <p:sp>
        <p:nvSpPr>
          <p:cNvPr id="16" name="Google Shape;238;p18">
            <a:extLst>
              <a:ext uri="{FF2B5EF4-FFF2-40B4-BE49-F238E27FC236}">
                <a16:creationId xmlns:a16="http://schemas.microsoft.com/office/drawing/2014/main" id="{9F459376-FAE4-583F-4892-4CC88018A2FF}"/>
              </a:ext>
            </a:extLst>
          </p:cNvPr>
          <p:cNvSpPr/>
          <p:nvPr/>
        </p:nvSpPr>
        <p:spPr>
          <a:xfrm>
            <a:off x="862085" y="50298"/>
            <a:ext cx="10632931" cy="1916016"/>
          </a:xfrm>
          <a:prstGeom prst="rect">
            <a:avLst/>
          </a:prstGeom>
          <a:solidFill>
            <a:schemeClr val="tx2">
              <a:lumMod val="20000"/>
              <a:lumOff val="80000"/>
            </a:schemeClr>
          </a:solidFill>
          <a:ln>
            <a:solidFill>
              <a:srgbClr val="000000"/>
            </a:solidFill>
          </a:ln>
        </p:spPr>
        <p:txBody>
          <a:bodyPr spcFirstLastPara="1" wrap="square" lIns="119703" tIns="121598" rIns="213404" bIns="121598" anchor="t" anchorCtr="0">
            <a:noAutofit/>
          </a:bodyPr>
          <a:lstStyle/>
          <a:p>
            <a:pPr algn="ctr">
              <a:buClr>
                <a:prstClr val="black"/>
              </a:buClr>
              <a:buSzPts val="1100"/>
            </a:pPr>
            <a:r>
              <a:rPr lang="en-US" sz="4400" kern="0" dirty="0" err="1">
                <a:solidFill>
                  <a:srgbClr val="000000"/>
                </a:solidFill>
                <a:latin typeface="Arial"/>
                <a:ea typeface="Roboto"/>
                <a:cs typeface="Roboto"/>
                <a:sym typeface="Roboto"/>
              </a:rPr>
              <a:t>Nhận</a:t>
            </a:r>
            <a:r>
              <a:rPr lang="en-US" sz="4400" kern="0" dirty="0">
                <a:solidFill>
                  <a:srgbClr val="000000"/>
                </a:solidFill>
                <a:latin typeface="Arial"/>
                <a:ea typeface="Roboto"/>
                <a:cs typeface="Roboto"/>
                <a:sym typeface="Roboto"/>
              </a:rPr>
              <a:t> </a:t>
            </a:r>
            <a:r>
              <a:rPr lang="en-US" sz="4400" kern="0" dirty="0" err="1">
                <a:solidFill>
                  <a:srgbClr val="000000"/>
                </a:solidFill>
                <a:latin typeface="Arial"/>
                <a:ea typeface="Roboto"/>
                <a:cs typeface="Roboto"/>
                <a:sym typeface="Roboto"/>
              </a:rPr>
              <a:t>định</a:t>
            </a:r>
            <a:r>
              <a:rPr lang="en-US" sz="4400" kern="0" dirty="0">
                <a:solidFill>
                  <a:srgbClr val="000000"/>
                </a:solidFill>
                <a:latin typeface="Arial"/>
                <a:ea typeface="Roboto"/>
                <a:cs typeface="Roboto"/>
                <a:sym typeface="Roboto"/>
              </a:rPr>
              <a:t> </a:t>
            </a:r>
            <a:r>
              <a:rPr lang="en-US" sz="4400" kern="0" dirty="0" err="1">
                <a:solidFill>
                  <a:srgbClr val="000000"/>
                </a:solidFill>
                <a:latin typeface="Arial"/>
                <a:ea typeface="Roboto"/>
                <a:cs typeface="Roboto"/>
                <a:sym typeface="Roboto"/>
              </a:rPr>
              <a:t>nào</a:t>
            </a:r>
            <a:r>
              <a:rPr lang="en-US" sz="4400" kern="0" dirty="0">
                <a:solidFill>
                  <a:srgbClr val="000000"/>
                </a:solidFill>
                <a:latin typeface="Arial"/>
                <a:ea typeface="Roboto"/>
                <a:cs typeface="Roboto"/>
                <a:sym typeface="Roboto"/>
              </a:rPr>
              <a:t> </a:t>
            </a:r>
            <a:r>
              <a:rPr lang="en-US" sz="4400" kern="0" dirty="0" err="1">
                <a:solidFill>
                  <a:srgbClr val="000000"/>
                </a:solidFill>
                <a:latin typeface="Arial"/>
                <a:ea typeface="Roboto"/>
                <a:cs typeface="Roboto"/>
                <a:sym typeface="Roboto"/>
              </a:rPr>
              <a:t>sau</a:t>
            </a:r>
            <a:r>
              <a:rPr lang="en-US" sz="4400" kern="0" dirty="0">
                <a:solidFill>
                  <a:srgbClr val="000000"/>
                </a:solidFill>
                <a:latin typeface="Arial"/>
                <a:ea typeface="Roboto"/>
                <a:cs typeface="Roboto"/>
                <a:sym typeface="Roboto"/>
              </a:rPr>
              <a:t> </a:t>
            </a:r>
            <a:r>
              <a:rPr lang="en-US" sz="4400" kern="0" dirty="0" err="1">
                <a:solidFill>
                  <a:srgbClr val="000000"/>
                </a:solidFill>
                <a:latin typeface="Arial"/>
                <a:ea typeface="Roboto"/>
                <a:cs typeface="Roboto"/>
                <a:sym typeface="Roboto"/>
              </a:rPr>
              <a:t>đây</a:t>
            </a:r>
            <a:r>
              <a:rPr lang="en-US" sz="4400" kern="0" dirty="0">
                <a:solidFill>
                  <a:srgbClr val="000000"/>
                </a:solidFill>
                <a:latin typeface="Arial"/>
                <a:ea typeface="Roboto"/>
                <a:cs typeface="Roboto"/>
                <a:sym typeface="Roboto"/>
              </a:rPr>
              <a:t> </a:t>
            </a:r>
            <a:r>
              <a:rPr lang="en-US" sz="4400" kern="0" dirty="0" err="1">
                <a:solidFill>
                  <a:srgbClr val="000000"/>
                </a:solidFill>
                <a:latin typeface="Arial"/>
                <a:ea typeface="Roboto"/>
                <a:cs typeface="Roboto"/>
                <a:sym typeface="Roboto"/>
              </a:rPr>
              <a:t>là</a:t>
            </a:r>
            <a:r>
              <a:rPr lang="en-US" sz="4400" kern="0" dirty="0">
                <a:solidFill>
                  <a:srgbClr val="000000"/>
                </a:solidFill>
                <a:latin typeface="Arial"/>
                <a:ea typeface="Roboto"/>
                <a:cs typeface="Roboto"/>
                <a:sym typeface="Roboto"/>
              </a:rPr>
              <a:t> </a:t>
            </a:r>
            <a:r>
              <a:rPr lang="en-US" sz="4400" kern="0" dirty="0" err="1">
                <a:solidFill>
                  <a:srgbClr val="000000"/>
                </a:solidFill>
                <a:latin typeface="Arial"/>
                <a:ea typeface="Roboto"/>
                <a:cs typeface="Roboto"/>
                <a:sym typeface="Roboto"/>
              </a:rPr>
              <a:t>đúng</a:t>
            </a:r>
            <a:r>
              <a:rPr lang="en-US" sz="4400" kern="0" dirty="0">
                <a:solidFill>
                  <a:srgbClr val="000000"/>
                </a:solidFill>
                <a:latin typeface="Arial"/>
                <a:ea typeface="Roboto"/>
                <a:cs typeface="Roboto"/>
                <a:sym typeface="Roboto"/>
              </a:rPr>
              <a:t>?</a:t>
            </a:r>
          </a:p>
        </p:txBody>
      </p:sp>
      <p:sp>
        <p:nvSpPr>
          <p:cNvPr id="17" name="Rectangle 16">
            <a:extLst>
              <a:ext uri="{FF2B5EF4-FFF2-40B4-BE49-F238E27FC236}">
                <a16:creationId xmlns:a16="http://schemas.microsoft.com/office/drawing/2014/main" id="{ED8289A7-338E-7B89-74C8-C829CB8E6FDC}"/>
              </a:ext>
            </a:extLst>
          </p:cNvPr>
          <p:cNvSpPr/>
          <p:nvPr/>
        </p:nvSpPr>
        <p:spPr>
          <a:xfrm>
            <a:off x="2114549" y="2446020"/>
            <a:ext cx="8471807" cy="886823"/>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buClr>
                <a:srgbClr val="000000"/>
              </a:buClr>
            </a:pPr>
            <a:r>
              <a:rPr lang="vi-VN" sz="3200" kern="0" dirty="0">
                <a:solidFill>
                  <a:srgbClr val="FFFFFF"/>
                </a:solidFill>
                <a:cs typeface="Arial" pitchFamily="34" charset="0"/>
                <a:sym typeface="Arial"/>
              </a:rPr>
              <a:t>Học sinh có mối quan hệ bạn bè tốt là người có thành tích học tập tốt.</a:t>
            </a:r>
            <a:endParaRPr lang="en-US" sz="3200" kern="0" dirty="0">
              <a:solidFill>
                <a:srgbClr val="FFFFFF"/>
              </a:solidFill>
              <a:latin typeface="Arial" pitchFamily="34" charset="0"/>
              <a:cs typeface="Arial" pitchFamily="34" charset="0"/>
              <a:sym typeface="Arial"/>
            </a:endParaRPr>
          </a:p>
        </p:txBody>
      </p:sp>
      <p:sp>
        <p:nvSpPr>
          <p:cNvPr id="18" name="Rectangle 17">
            <a:extLst>
              <a:ext uri="{FF2B5EF4-FFF2-40B4-BE49-F238E27FC236}">
                <a16:creationId xmlns:a16="http://schemas.microsoft.com/office/drawing/2014/main" id="{A60391E9-16A9-0C85-C6CE-5F3F954A8BDC}"/>
              </a:ext>
            </a:extLst>
          </p:cNvPr>
          <p:cNvSpPr/>
          <p:nvPr/>
        </p:nvSpPr>
        <p:spPr>
          <a:xfrm>
            <a:off x="2057399" y="3897087"/>
            <a:ext cx="8528957"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lvl="1" algn="just">
              <a:buClr>
                <a:srgbClr val="000000"/>
              </a:buClr>
            </a:pPr>
            <a:r>
              <a:rPr lang="vi-VN" sz="2800" kern="0" dirty="0">
                <a:solidFill>
                  <a:srgbClr val="FFFFFF"/>
                </a:solidFill>
                <a:cs typeface="Arial" pitchFamily="34" charset="0"/>
                <a:sym typeface="Arial"/>
              </a:rPr>
              <a:t>Học sinh có mối quan hệ bạn bè tốt là người có khó khăn trong cuộc sống.</a:t>
            </a:r>
            <a:endParaRPr lang="en-US" sz="2800" kern="0" dirty="0">
              <a:solidFill>
                <a:srgbClr val="FFFFFF"/>
              </a:solidFill>
              <a:latin typeface="Arial" pitchFamily="34" charset="0"/>
              <a:cs typeface="Arial" pitchFamily="34" charset="0"/>
              <a:sym typeface="Arial"/>
            </a:endParaRPr>
          </a:p>
        </p:txBody>
      </p:sp>
      <p:sp>
        <p:nvSpPr>
          <p:cNvPr id="19" name="A">
            <a:extLst>
              <a:ext uri="{FF2B5EF4-FFF2-40B4-BE49-F238E27FC236}">
                <a16:creationId xmlns:a16="http://schemas.microsoft.com/office/drawing/2014/main" id="{C544894F-AB17-3BF6-EC66-0F275F2DC496}"/>
              </a:ext>
            </a:extLst>
          </p:cNvPr>
          <p:cNvSpPr/>
          <p:nvPr/>
        </p:nvSpPr>
        <p:spPr>
          <a:xfrm>
            <a:off x="1336767" y="2600224"/>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A</a:t>
            </a:r>
          </a:p>
        </p:txBody>
      </p:sp>
      <p:sp>
        <p:nvSpPr>
          <p:cNvPr id="20" name="B">
            <a:extLst>
              <a:ext uri="{FF2B5EF4-FFF2-40B4-BE49-F238E27FC236}">
                <a16:creationId xmlns:a16="http://schemas.microsoft.com/office/drawing/2014/main" id="{8F0B551F-323F-BC0C-9FC7-84F2A5B55196}"/>
              </a:ext>
            </a:extLst>
          </p:cNvPr>
          <p:cNvSpPr/>
          <p:nvPr/>
        </p:nvSpPr>
        <p:spPr>
          <a:xfrm>
            <a:off x="1336767" y="3923574"/>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B</a:t>
            </a:r>
          </a:p>
        </p:txBody>
      </p:sp>
      <p:sp>
        <p:nvSpPr>
          <p:cNvPr id="21" name="Rectangle 20">
            <a:extLst>
              <a:ext uri="{FF2B5EF4-FFF2-40B4-BE49-F238E27FC236}">
                <a16:creationId xmlns:a16="http://schemas.microsoft.com/office/drawing/2014/main" id="{BB25E516-8F2F-8BD3-8667-7DF95B3747A4}"/>
              </a:ext>
            </a:extLst>
          </p:cNvPr>
          <p:cNvSpPr/>
          <p:nvPr/>
        </p:nvSpPr>
        <p:spPr>
          <a:xfrm>
            <a:off x="2045969" y="5234760"/>
            <a:ext cx="8540387" cy="1006019"/>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lvl="3" algn="just">
              <a:buClr>
                <a:srgbClr val="000000"/>
              </a:buClr>
            </a:pPr>
            <a:r>
              <a:rPr lang="vi-VN" sz="2800" kern="0" dirty="0">
                <a:solidFill>
                  <a:srgbClr val="FFFFFF"/>
                </a:solidFill>
                <a:cs typeface="Arial" pitchFamily="34" charset="0"/>
                <a:sym typeface="Arial"/>
              </a:rPr>
              <a:t>Học sinh có mối quan hệ bạn bè tốt là người có kĩ năng giao tiếp, hướng ngoại. </a:t>
            </a:r>
            <a:endParaRPr lang="en-US" sz="2800" kern="0" dirty="0">
              <a:solidFill>
                <a:srgbClr val="FFFFFF"/>
              </a:solidFill>
              <a:latin typeface="Arial" pitchFamily="34" charset="0"/>
              <a:cs typeface="Arial" pitchFamily="34" charset="0"/>
              <a:sym typeface="Arial"/>
            </a:endParaRPr>
          </a:p>
        </p:txBody>
      </p:sp>
      <p:sp>
        <p:nvSpPr>
          <p:cNvPr id="22" name="C">
            <a:extLst>
              <a:ext uri="{FF2B5EF4-FFF2-40B4-BE49-F238E27FC236}">
                <a16:creationId xmlns:a16="http://schemas.microsoft.com/office/drawing/2014/main" id="{69C071AA-3BE6-E926-51D1-11B1A24CE57B}"/>
              </a:ext>
            </a:extLst>
          </p:cNvPr>
          <p:cNvSpPr/>
          <p:nvPr/>
        </p:nvSpPr>
        <p:spPr>
          <a:xfrm>
            <a:off x="1336767" y="5275948"/>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C</a:t>
            </a:r>
          </a:p>
        </p:txBody>
      </p:sp>
      <p:pic>
        <p:nvPicPr>
          <p:cNvPr id="23" name="Picture 2" descr="True And False PNG Free Download - PNG All">
            <a:extLst>
              <a:ext uri="{FF2B5EF4-FFF2-40B4-BE49-F238E27FC236}">
                <a16:creationId xmlns:a16="http://schemas.microsoft.com/office/drawing/2014/main" id="{81CEFD2B-1ACE-94D6-3A6E-0A57767096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10214045" y="2049588"/>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True And False PNG Free Download - PNG All">
            <a:extLst>
              <a:ext uri="{FF2B5EF4-FFF2-40B4-BE49-F238E27FC236}">
                <a16:creationId xmlns:a16="http://schemas.microsoft.com/office/drawing/2014/main" id="{14B45C20-FBF6-F859-2D8A-C51B129BDF1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066" b="890"/>
          <a:stretch/>
        </p:blipFill>
        <p:spPr bwMode="auto">
          <a:xfrm>
            <a:off x="10133105" y="4837632"/>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True And False PNG Free Download - PNG All">
            <a:extLst>
              <a:ext uri="{FF2B5EF4-FFF2-40B4-BE49-F238E27FC236}">
                <a16:creationId xmlns:a16="http://schemas.microsoft.com/office/drawing/2014/main" id="{659216F9-243E-C981-6E01-C4BC3175C0F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10167442" y="3443610"/>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in on Animation inspiration">
            <a:extLst>
              <a:ext uri="{FF2B5EF4-FFF2-40B4-BE49-F238E27FC236}">
                <a16:creationId xmlns:a16="http://schemas.microsoft.com/office/drawing/2014/main" id="{895472D7-9E95-0AE8-14D7-EE6DBDAF5D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43251" y="2454039"/>
            <a:ext cx="3376762" cy="33767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0FCFFC7-B168-288C-8FEF-3406ECDFE268}"/>
              </a:ext>
            </a:extLst>
          </p:cNvPr>
          <p:cNvPicPr>
            <a:picLocks noChangeAspect="1"/>
          </p:cNvPicPr>
          <p:nvPr/>
        </p:nvPicPr>
        <p:blipFill>
          <a:blip r:embed="rId9"/>
          <a:stretch>
            <a:fillRect/>
          </a:stretch>
        </p:blipFill>
        <p:spPr>
          <a:xfrm>
            <a:off x="8297838" y="1436036"/>
            <a:ext cx="3096344" cy="3096344"/>
          </a:xfrm>
          <a:prstGeom prst="rect">
            <a:avLst/>
          </a:prstGeom>
        </p:spPr>
      </p:pic>
      <p:sp>
        <p:nvSpPr>
          <p:cNvPr id="5" name="TextBox 4">
            <a:extLst>
              <a:ext uri="{FF2B5EF4-FFF2-40B4-BE49-F238E27FC236}">
                <a16:creationId xmlns:a16="http://schemas.microsoft.com/office/drawing/2014/main" id="{D8CCF6F3-55BE-EE97-1224-838F3A229C81}"/>
              </a:ext>
            </a:extLst>
          </p:cNvPr>
          <p:cNvSpPr txBox="1"/>
          <p:nvPr/>
        </p:nvSpPr>
        <p:spPr>
          <a:xfrm>
            <a:off x="3480005" y="6908403"/>
            <a:ext cx="6286500" cy="379206"/>
          </a:xfrm>
          <a:prstGeom prst="rect">
            <a:avLst/>
          </a:prstGeom>
          <a:noFill/>
        </p:spPr>
        <p:txBody>
          <a:bodyPr wrap="square">
            <a:spAutoFit/>
          </a:bodyPr>
          <a:lstStyle/>
          <a:p>
            <a:pPr>
              <a:buClr>
                <a:srgbClr val="000000"/>
              </a:buClr>
            </a:pPr>
            <a:r>
              <a:rPr lang="en-US" sz="1864" kern="0">
                <a:solidFill>
                  <a:srgbClr val="000000"/>
                </a:solidFill>
                <a:latin typeface="Arial"/>
                <a:cs typeface="Arial"/>
                <a:sym typeface="Arial"/>
              </a:rPr>
              <a:t>Nhấp vào các chữ ABC để kiểm tra kết quả</a:t>
            </a:r>
          </a:p>
        </p:txBody>
      </p:sp>
    </p:spTree>
    <p:extLst>
      <p:ext uri="{BB962C8B-B14F-4D97-AF65-F5344CB8AC3E}">
        <p14:creationId xmlns:p14="http://schemas.microsoft.com/office/powerpoint/2010/main" val="13217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up)">
                                      <p:cBhvr>
                                        <p:cTn id="20" dur="500"/>
                                        <p:tgtEl>
                                          <p:spTgt spid="15"/>
                                        </p:tgtEl>
                                      </p:cBhvr>
                                    </p:animEffect>
                                  </p:childTnLst>
                                </p:cTn>
                              </p:par>
                            </p:childTnLst>
                          </p:cTn>
                        </p:par>
                        <p:par>
                          <p:cTn id="21" fill="hold">
                            <p:stCondLst>
                              <p:cond delay="1500"/>
                            </p:stCondLst>
                            <p:childTnLst>
                              <p:par>
                                <p:cTn id="22" presetID="49" presetClass="entr" presetSubtype="0" decel="10000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2500"/>
                            </p:stCondLst>
                            <p:childTnLst>
                              <p:par>
                                <p:cTn id="33" presetID="49" presetClass="entr" presetSubtype="0" decel="100000"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fltVal val="0"/>
                                          </p:val>
                                        </p:tav>
                                        <p:tav tm="100000">
                                          <p:val>
                                            <p:strVal val="#ppt_h"/>
                                          </p:val>
                                        </p:tav>
                                      </p:tavLst>
                                    </p:anim>
                                    <p:anim calcmode="lin" valueType="num">
                                      <p:cBhvr>
                                        <p:cTn id="37" dur="500" fill="hold"/>
                                        <p:tgtEl>
                                          <p:spTgt spid="20"/>
                                        </p:tgtEl>
                                        <p:attrNameLst>
                                          <p:attrName>style.rotation</p:attrName>
                                        </p:attrNameLst>
                                      </p:cBhvr>
                                      <p:tavLst>
                                        <p:tav tm="0">
                                          <p:val>
                                            <p:fltVal val="360"/>
                                          </p:val>
                                        </p:tav>
                                        <p:tav tm="100000">
                                          <p:val>
                                            <p:fltVal val="0"/>
                                          </p:val>
                                        </p:tav>
                                      </p:tavLst>
                                    </p:anim>
                                    <p:animEffect transition="in" filter="fade">
                                      <p:cBhvr>
                                        <p:cTn id="38" dur="500"/>
                                        <p:tgtEl>
                                          <p:spTgt spid="20"/>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par>
                          <p:cTn id="43" fill="hold">
                            <p:stCondLst>
                              <p:cond delay="3500"/>
                            </p:stCondLst>
                            <p:childTnLst>
                              <p:par>
                                <p:cTn id="44" presetID="49" presetClass="entr" presetSubtype="0" decel="100000" fill="hold" grpId="0" nodeType="after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p:cTn id="46" dur="500" fill="hold"/>
                                        <p:tgtEl>
                                          <p:spTgt spid="22"/>
                                        </p:tgtEl>
                                        <p:attrNameLst>
                                          <p:attrName>ppt_w</p:attrName>
                                        </p:attrNameLst>
                                      </p:cBhvr>
                                      <p:tavLst>
                                        <p:tav tm="0">
                                          <p:val>
                                            <p:fltVal val="0"/>
                                          </p:val>
                                        </p:tav>
                                        <p:tav tm="100000">
                                          <p:val>
                                            <p:strVal val="#ppt_w"/>
                                          </p:val>
                                        </p:tav>
                                      </p:tavLst>
                                    </p:anim>
                                    <p:anim calcmode="lin" valueType="num">
                                      <p:cBhvr>
                                        <p:cTn id="47" dur="500" fill="hold"/>
                                        <p:tgtEl>
                                          <p:spTgt spid="22"/>
                                        </p:tgtEl>
                                        <p:attrNameLst>
                                          <p:attrName>ppt_h</p:attrName>
                                        </p:attrNameLst>
                                      </p:cBhvr>
                                      <p:tavLst>
                                        <p:tav tm="0">
                                          <p:val>
                                            <p:fltVal val="0"/>
                                          </p:val>
                                        </p:tav>
                                        <p:tav tm="100000">
                                          <p:val>
                                            <p:strVal val="#ppt_h"/>
                                          </p:val>
                                        </p:tav>
                                      </p:tavLst>
                                    </p:anim>
                                    <p:anim calcmode="lin" valueType="num">
                                      <p:cBhvr>
                                        <p:cTn id="48" dur="500" fill="hold"/>
                                        <p:tgtEl>
                                          <p:spTgt spid="22"/>
                                        </p:tgtEl>
                                        <p:attrNameLst>
                                          <p:attrName>style.rotation</p:attrName>
                                        </p:attrNameLst>
                                      </p:cBhvr>
                                      <p:tavLst>
                                        <p:tav tm="0">
                                          <p:val>
                                            <p:fltVal val="360"/>
                                          </p:val>
                                        </p:tav>
                                        <p:tav tm="100000">
                                          <p:val>
                                            <p:fltVal val="0"/>
                                          </p:val>
                                        </p:tav>
                                      </p:tavLst>
                                    </p:anim>
                                    <p:animEffect transition="in" filter="fade">
                                      <p:cBhvr>
                                        <p:cTn id="49" dur="500"/>
                                        <p:tgtEl>
                                          <p:spTgt spid="22"/>
                                        </p:tgtEl>
                                      </p:cBhvr>
                                    </p:animEffect>
                                  </p:childTnLst>
                                </p:cTn>
                              </p:par>
                            </p:childTnLst>
                          </p:cTn>
                        </p:par>
                        <p:par>
                          <p:cTn id="50" fill="hold">
                            <p:stCondLst>
                              <p:cond delay="4000"/>
                            </p:stCondLst>
                            <p:childTnLst>
                              <p:par>
                                <p:cTn id="51" presetID="22" presetClass="entr" presetSubtype="8"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lef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23" presetClass="entr" presetSubtype="32" fill="hold"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250" fill="hold"/>
                                        <p:tgtEl>
                                          <p:spTgt spid="23"/>
                                        </p:tgtEl>
                                        <p:attrNameLst>
                                          <p:attrName>ppt_w</p:attrName>
                                        </p:attrNameLst>
                                      </p:cBhvr>
                                      <p:tavLst>
                                        <p:tav tm="0">
                                          <p:val>
                                            <p:strVal val="4*#ppt_w"/>
                                          </p:val>
                                        </p:tav>
                                        <p:tav tm="100000">
                                          <p:val>
                                            <p:strVal val="#ppt_w"/>
                                          </p:val>
                                        </p:tav>
                                      </p:tavLst>
                                    </p:anim>
                                    <p:anim calcmode="lin" valueType="num">
                                      <p:cBhvr>
                                        <p:cTn id="6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9"/>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23" presetClass="entr" presetSubtype="32"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p:cTn id="66" dur="250" fill="hold"/>
                                        <p:tgtEl>
                                          <p:spTgt spid="25"/>
                                        </p:tgtEl>
                                        <p:attrNameLst>
                                          <p:attrName>ppt_w</p:attrName>
                                        </p:attrNameLst>
                                      </p:cBhvr>
                                      <p:tavLst>
                                        <p:tav tm="0">
                                          <p:val>
                                            <p:strVal val="4*#ppt_w"/>
                                          </p:val>
                                        </p:tav>
                                        <p:tav tm="100000">
                                          <p:val>
                                            <p:strVal val="#ppt_w"/>
                                          </p:val>
                                        </p:tav>
                                      </p:tavLst>
                                    </p:anim>
                                    <p:anim calcmode="lin" valueType="num">
                                      <p:cBhvr>
                                        <p:cTn id="67"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20"/>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500"/>
                                        <p:tgtEl>
                                          <p:spTgt spid="24"/>
                                        </p:tgtEl>
                                      </p:cBhvr>
                                    </p:animEffect>
                                  </p:childTnLst>
                                  <p:subTnLst>
                                    <p:audio>
                                      <p:cMediaNode>
                                        <p:cTn display="0" masterRel="sameClick">
                                          <p:stCondLst>
                                            <p:cond evt="begin" delay="0">
                                              <p:tn val="71"/>
                                            </p:cond>
                                          </p:stCondLst>
                                          <p:endCondLst>
                                            <p:cond evt="onStopAudio" delay="0">
                                              <p:tgtEl>
                                                <p:sldTgt/>
                                              </p:tgtEl>
                                            </p:cond>
                                          </p:endCondLst>
                                        </p:cTn>
                                        <p:tgtEl>
                                          <p:sndTgt r:embed="rId3" name="Tieng-ting-www_nhacchuongvui_com.wav"/>
                                        </p:tgtEl>
                                      </p:cMediaNode>
                                    </p:audio>
                                  </p:subTnLst>
                                </p:cTn>
                              </p:par>
                            </p:childTnLst>
                          </p:cTn>
                        </p:par>
                        <p:par>
                          <p:cTn id="74" fill="hold">
                            <p:stCondLst>
                              <p:cond delay="500"/>
                            </p:stCondLst>
                            <p:childTnLst>
                              <p:par>
                                <p:cTn id="75" presetID="31" presetClass="entr" presetSubtype="0" fill="hold" nodeType="afterEffect">
                                  <p:stCondLst>
                                    <p:cond delay="0"/>
                                  </p:stCondLst>
                                  <p:childTnLst>
                                    <p:set>
                                      <p:cBhvr>
                                        <p:cTn id="76" dur="1" fill="hold">
                                          <p:stCondLst>
                                            <p:cond delay="0"/>
                                          </p:stCondLst>
                                        </p:cTn>
                                        <p:tgtEl>
                                          <p:spTgt spid="2050"/>
                                        </p:tgtEl>
                                        <p:attrNameLst>
                                          <p:attrName>style.visibility</p:attrName>
                                        </p:attrNameLst>
                                      </p:cBhvr>
                                      <p:to>
                                        <p:strVal val="visible"/>
                                      </p:to>
                                    </p:set>
                                    <p:anim calcmode="lin" valueType="num">
                                      <p:cBhvr>
                                        <p:cTn id="77" dur="1000" fill="hold"/>
                                        <p:tgtEl>
                                          <p:spTgt spid="2050"/>
                                        </p:tgtEl>
                                        <p:attrNameLst>
                                          <p:attrName>ppt_w</p:attrName>
                                        </p:attrNameLst>
                                      </p:cBhvr>
                                      <p:tavLst>
                                        <p:tav tm="0">
                                          <p:val>
                                            <p:fltVal val="0"/>
                                          </p:val>
                                        </p:tav>
                                        <p:tav tm="100000">
                                          <p:val>
                                            <p:strVal val="#ppt_w"/>
                                          </p:val>
                                        </p:tav>
                                      </p:tavLst>
                                    </p:anim>
                                    <p:anim calcmode="lin" valueType="num">
                                      <p:cBhvr>
                                        <p:cTn id="78" dur="1000" fill="hold"/>
                                        <p:tgtEl>
                                          <p:spTgt spid="2050"/>
                                        </p:tgtEl>
                                        <p:attrNameLst>
                                          <p:attrName>ppt_h</p:attrName>
                                        </p:attrNameLst>
                                      </p:cBhvr>
                                      <p:tavLst>
                                        <p:tav tm="0">
                                          <p:val>
                                            <p:fltVal val="0"/>
                                          </p:val>
                                        </p:tav>
                                        <p:tav tm="100000">
                                          <p:val>
                                            <p:strVal val="#ppt_h"/>
                                          </p:val>
                                        </p:tav>
                                      </p:tavLst>
                                    </p:anim>
                                    <p:anim calcmode="lin" valueType="num">
                                      <p:cBhvr>
                                        <p:cTn id="79" dur="1000" fill="hold"/>
                                        <p:tgtEl>
                                          <p:spTgt spid="2050"/>
                                        </p:tgtEl>
                                        <p:attrNameLst>
                                          <p:attrName>style.rotation</p:attrName>
                                        </p:attrNameLst>
                                      </p:cBhvr>
                                      <p:tavLst>
                                        <p:tav tm="0">
                                          <p:val>
                                            <p:fltVal val="90"/>
                                          </p:val>
                                        </p:tav>
                                        <p:tav tm="100000">
                                          <p:val>
                                            <p:fltVal val="0"/>
                                          </p:val>
                                        </p:tav>
                                      </p:tavLst>
                                    </p:anim>
                                    <p:animEffect transition="in" filter="fade">
                                      <p:cBhvr>
                                        <p:cTn id="80" dur="1000"/>
                                        <p:tgtEl>
                                          <p:spTgt spid="2050"/>
                                        </p:tgtEl>
                                      </p:cBhvr>
                                    </p:animEffect>
                                  </p:childTnLst>
                                  <p:subTnLst>
                                    <p:audio>
                                      <p:cMediaNode>
                                        <p:cTn display="0" masterRel="sameClick">
                                          <p:stCondLst>
                                            <p:cond evt="begin" delay="0">
                                              <p:tn val="75"/>
                                            </p:cond>
                                          </p:stCondLst>
                                          <p:endCondLst>
                                            <p:cond evt="onStopAudio" delay="0">
                                              <p:tgtEl>
                                                <p:sldTgt/>
                                              </p:tgtEl>
                                            </p:cond>
                                          </p:endCondLst>
                                        </p:cTn>
                                        <p:tgtEl>
                                          <p:sndTgt r:embed="rId4" name="Tieng-yeah-tre-con-www_nhacchuongvui_com.wav"/>
                                        </p:tgtEl>
                                      </p:cMediaNode>
                                    </p:audio>
                                  </p:subTnLst>
                                </p:cTn>
                              </p:par>
                              <p:par>
                                <p:cTn id="81" presetID="31" presetClass="entr" presetSubtype="0" fill="hold" nodeType="withEffect">
                                  <p:stCondLst>
                                    <p:cond delay="0"/>
                                  </p:stCondLst>
                                  <p:childTnLst>
                                    <p:set>
                                      <p:cBhvr>
                                        <p:cTn id="82" dur="1" fill="hold">
                                          <p:stCondLst>
                                            <p:cond delay="0"/>
                                          </p:stCondLst>
                                        </p:cTn>
                                        <p:tgtEl>
                                          <p:spTgt spid="14"/>
                                        </p:tgtEl>
                                        <p:attrNameLst>
                                          <p:attrName>style.visibility</p:attrName>
                                        </p:attrNameLst>
                                      </p:cBhvr>
                                      <p:to>
                                        <p:strVal val="visible"/>
                                      </p:to>
                                    </p:set>
                                    <p:anim calcmode="lin" valueType="num">
                                      <p:cBhvr>
                                        <p:cTn id="83" dur="1000" fill="hold"/>
                                        <p:tgtEl>
                                          <p:spTgt spid="14"/>
                                        </p:tgtEl>
                                        <p:attrNameLst>
                                          <p:attrName>ppt_w</p:attrName>
                                        </p:attrNameLst>
                                      </p:cBhvr>
                                      <p:tavLst>
                                        <p:tav tm="0">
                                          <p:val>
                                            <p:fltVal val="0"/>
                                          </p:val>
                                        </p:tav>
                                        <p:tav tm="100000">
                                          <p:val>
                                            <p:strVal val="#ppt_w"/>
                                          </p:val>
                                        </p:tav>
                                      </p:tavLst>
                                    </p:anim>
                                    <p:anim calcmode="lin" valueType="num">
                                      <p:cBhvr>
                                        <p:cTn id="84" dur="1000" fill="hold"/>
                                        <p:tgtEl>
                                          <p:spTgt spid="14"/>
                                        </p:tgtEl>
                                        <p:attrNameLst>
                                          <p:attrName>ppt_h</p:attrName>
                                        </p:attrNameLst>
                                      </p:cBhvr>
                                      <p:tavLst>
                                        <p:tav tm="0">
                                          <p:val>
                                            <p:fltVal val="0"/>
                                          </p:val>
                                        </p:tav>
                                        <p:tav tm="100000">
                                          <p:val>
                                            <p:strVal val="#ppt_h"/>
                                          </p:val>
                                        </p:tav>
                                      </p:tavLst>
                                    </p:anim>
                                    <p:anim calcmode="lin" valueType="num">
                                      <p:cBhvr>
                                        <p:cTn id="85" dur="1000" fill="hold"/>
                                        <p:tgtEl>
                                          <p:spTgt spid="14"/>
                                        </p:tgtEl>
                                        <p:attrNameLst>
                                          <p:attrName>style.rotation</p:attrName>
                                        </p:attrNameLst>
                                      </p:cBhvr>
                                      <p:tavLst>
                                        <p:tav tm="0">
                                          <p:val>
                                            <p:fltVal val="90"/>
                                          </p:val>
                                        </p:tav>
                                        <p:tav tm="100000">
                                          <p:val>
                                            <p:fltVal val="0"/>
                                          </p:val>
                                        </p:tav>
                                      </p:tavLst>
                                    </p:anim>
                                    <p:animEffect transition="in" filter="fade">
                                      <p:cBhvr>
                                        <p:cTn id="86" dur="1000"/>
                                        <p:tgtEl>
                                          <p:spTgt spid="14"/>
                                        </p:tgtEl>
                                      </p:cBhvr>
                                    </p:animEffect>
                                  </p:childTnLst>
                                  <p:subTnLst>
                                    <p:audio>
                                      <p:cMediaNode>
                                        <p:cTn display="0" masterRel="sameClick">
                                          <p:stCondLst>
                                            <p:cond evt="begin" delay="0">
                                              <p:tn val="8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2"/>
                  </p:tgtEl>
                </p:cond>
              </p:nextCondLst>
            </p:seq>
          </p:childTnLst>
        </p:cTn>
      </p:par>
    </p:tnLst>
    <p:bldLst>
      <p:bldP spid="15" grpId="0" animBg="1"/>
      <p:bldP spid="17"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1030" name="Picture 6" descr="Star Sparkling Sticker for iOS &amp; Android | GIPHY">
            <a:extLst>
              <a:ext uri="{FF2B5EF4-FFF2-40B4-BE49-F238E27FC236}">
                <a16:creationId xmlns:a16="http://schemas.microsoft.com/office/drawing/2014/main" id="{4D470644-9D49-7F32-834F-0F23054BEB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1557" y="353669"/>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tar Sparkling Sticker for iOS &amp; Android | GIPHY">
            <a:extLst>
              <a:ext uri="{FF2B5EF4-FFF2-40B4-BE49-F238E27FC236}">
                <a16:creationId xmlns:a16="http://schemas.microsoft.com/office/drawing/2014/main" id="{959DE8F6-2450-210E-B58B-0566B9D35D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39222" y="216142"/>
            <a:ext cx="2768066" cy="27680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tar Sparkling Sticker for iOS &amp; Android | GIPHY">
            <a:extLst>
              <a:ext uri="{FF2B5EF4-FFF2-40B4-BE49-F238E27FC236}">
                <a16:creationId xmlns:a16="http://schemas.microsoft.com/office/drawing/2014/main" id="{10A92C73-3147-47DB-79CE-80EBD5635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6483" y="-113509"/>
            <a:ext cx="2768066" cy="27680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E97E02-9712-A570-540B-3A7897AD8DA8}"/>
              </a:ext>
            </a:extLst>
          </p:cNvPr>
          <p:cNvSpPr/>
          <p:nvPr/>
        </p:nvSpPr>
        <p:spPr>
          <a:xfrm>
            <a:off x="1605643" y="1761040"/>
            <a:ext cx="152400" cy="42394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864" kern="0">
              <a:solidFill>
                <a:prstClr val="white"/>
              </a:solidFill>
              <a:latin typeface="Arial" pitchFamily="34" charset="0"/>
              <a:cs typeface="Arial" pitchFamily="34" charset="0"/>
              <a:sym typeface="Arial"/>
            </a:endParaRPr>
          </a:p>
        </p:txBody>
      </p:sp>
      <p:sp>
        <p:nvSpPr>
          <p:cNvPr id="5" name="Rectangle 4">
            <a:extLst>
              <a:ext uri="{FF2B5EF4-FFF2-40B4-BE49-F238E27FC236}">
                <a16:creationId xmlns:a16="http://schemas.microsoft.com/office/drawing/2014/main" id="{EDD64161-A828-75AE-1969-47D7DE1D668E}"/>
              </a:ext>
            </a:extLst>
          </p:cNvPr>
          <p:cNvSpPr/>
          <p:nvPr/>
        </p:nvSpPr>
        <p:spPr>
          <a:xfrm>
            <a:off x="1770743" y="2607130"/>
            <a:ext cx="8815614"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buClr>
                <a:srgbClr val="000000"/>
              </a:buClr>
            </a:pPr>
            <a:r>
              <a:rPr lang="vi-VN" sz="4400" kern="0" dirty="0">
                <a:solidFill>
                  <a:srgbClr val="FFFFFF"/>
                </a:solidFill>
                <a:cs typeface="Arial" pitchFamily="34" charset="0"/>
                <a:sym typeface="Arial"/>
              </a:rPr>
              <a:t>Ăn chọn nơi, chơi chọn bạn.</a:t>
            </a:r>
            <a:endParaRPr lang="en-US" sz="4400" kern="0" dirty="0">
              <a:solidFill>
                <a:srgbClr val="FFFFFF"/>
              </a:solidFill>
              <a:latin typeface="Arial" pitchFamily="34" charset="0"/>
              <a:cs typeface="Arial" pitchFamily="34" charset="0"/>
              <a:sym typeface="Arial"/>
            </a:endParaRPr>
          </a:p>
        </p:txBody>
      </p:sp>
      <p:sp>
        <p:nvSpPr>
          <p:cNvPr id="7" name="Rectangle 6">
            <a:extLst>
              <a:ext uri="{FF2B5EF4-FFF2-40B4-BE49-F238E27FC236}">
                <a16:creationId xmlns:a16="http://schemas.microsoft.com/office/drawing/2014/main" id="{6DFAA5A8-882F-ED1B-8178-268C63AB21B9}"/>
              </a:ext>
            </a:extLst>
          </p:cNvPr>
          <p:cNvSpPr/>
          <p:nvPr/>
        </p:nvSpPr>
        <p:spPr>
          <a:xfrm>
            <a:off x="1770743" y="3946074"/>
            <a:ext cx="8815614"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buClr>
                <a:srgbClr val="000000"/>
              </a:buClr>
            </a:pPr>
            <a:r>
              <a:rPr lang="en-US" sz="4000" kern="0" dirty="0" err="1">
                <a:solidFill>
                  <a:srgbClr val="FFFFFF"/>
                </a:solidFill>
                <a:latin typeface="Arial" pitchFamily="34" charset="0"/>
                <a:cs typeface="Arial" pitchFamily="34" charset="0"/>
                <a:sym typeface="Arial"/>
              </a:rPr>
              <a:t>Trăm</a:t>
            </a:r>
            <a:r>
              <a:rPr lang="en-US" sz="4000" kern="0" dirty="0">
                <a:solidFill>
                  <a:srgbClr val="FFFFFF"/>
                </a:solidFill>
                <a:latin typeface="Arial" pitchFamily="34" charset="0"/>
                <a:cs typeface="Arial" pitchFamily="34" charset="0"/>
                <a:sym typeface="Arial"/>
              </a:rPr>
              <a:t> hay </a:t>
            </a:r>
            <a:r>
              <a:rPr lang="en-US" sz="4000" kern="0" dirty="0" err="1">
                <a:solidFill>
                  <a:srgbClr val="FFFFFF"/>
                </a:solidFill>
                <a:latin typeface="Arial" pitchFamily="34" charset="0"/>
                <a:cs typeface="Arial" pitchFamily="34" charset="0"/>
                <a:sym typeface="Arial"/>
              </a:rPr>
              <a:t>không</a:t>
            </a:r>
            <a:r>
              <a:rPr lang="en-US" sz="4000" kern="0" dirty="0">
                <a:solidFill>
                  <a:srgbClr val="FFFFFF"/>
                </a:solidFill>
                <a:latin typeface="Arial" pitchFamily="34" charset="0"/>
                <a:cs typeface="Arial" pitchFamily="34" charset="0"/>
                <a:sym typeface="Arial"/>
              </a:rPr>
              <a:t> </a:t>
            </a:r>
            <a:r>
              <a:rPr lang="en-US" sz="4000" kern="0" dirty="0" err="1">
                <a:solidFill>
                  <a:srgbClr val="FFFFFF"/>
                </a:solidFill>
                <a:latin typeface="Arial" pitchFamily="34" charset="0"/>
                <a:cs typeface="Arial" pitchFamily="34" charset="0"/>
                <a:sym typeface="Arial"/>
              </a:rPr>
              <a:t>bằng</a:t>
            </a:r>
            <a:r>
              <a:rPr lang="en-US" sz="4000" kern="0" dirty="0">
                <a:solidFill>
                  <a:srgbClr val="FFFFFF"/>
                </a:solidFill>
                <a:latin typeface="Arial" pitchFamily="34" charset="0"/>
                <a:cs typeface="Arial" pitchFamily="34" charset="0"/>
                <a:sym typeface="Arial"/>
              </a:rPr>
              <a:t> </a:t>
            </a:r>
            <a:r>
              <a:rPr lang="en-US" sz="4000" kern="0" dirty="0" err="1">
                <a:solidFill>
                  <a:srgbClr val="FFFFFF"/>
                </a:solidFill>
                <a:latin typeface="Arial" pitchFamily="34" charset="0"/>
                <a:cs typeface="Arial" pitchFamily="34" charset="0"/>
                <a:sym typeface="Arial"/>
              </a:rPr>
              <a:t>một</a:t>
            </a:r>
            <a:r>
              <a:rPr lang="en-US" sz="4000" kern="0" dirty="0">
                <a:solidFill>
                  <a:srgbClr val="FFFFFF"/>
                </a:solidFill>
                <a:latin typeface="Arial" pitchFamily="34" charset="0"/>
                <a:cs typeface="Arial" pitchFamily="34" charset="0"/>
                <a:sym typeface="Arial"/>
              </a:rPr>
              <a:t> </a:t>
            </a:r>
            <a:r>
              <a:rPr lang="en-US" sz="4000" kern="0" dirty="0" err="1">
                <a:solidFill>
                  <a:srgbClr val="FFFFFF"/>
                </a:solidFill>
                <a:latin typeface="Arial" pitchFamily="34" charset="0"/>
                <a:cs typeface="Arial" pitchFamily="34" charset="0"/>
                <a:sym typeface="Arial"/>
              </a:rPr>
              <a:t>thấy</a:t>
            </a:r>
            <a:r>
              <a:rPr lang="en-US" sz="4000" kern="0" dirty="0">
                <a:solidFill>
                  <a:srgbClr val="FFFFFF"/>
                </a:solidFill>
                <a:latin typeface="Arial" pitchFamily="34" charset="0"/>
                <a:cs typeface="Arial" pitchFamily="34" charset="0"/>
                <a:sym typeface="Arial"/>
              </a:rPr>
              <a:t>.</a:t>
            </a:r>
          </a:p>
        </p:txBody>
      </p:sp>
      <p:sp>
        <p:nvSpPr>
          <p:cNvPr id="8" name="Oval 7">
            <a:extLst>
              <a:ext uri="{FF2B5EF4-FFF2-40B4-BE49-F238E27FC236}">
                <a16:creationId xmlns:a16="http://schemas.microsoft.com/office/drawing/2014/main" id="{A6D75B7F-903A-6F94-7D86-C1A2EB40595E}"/>
              </a:ext>
            </a:extLst>
          </p:cNvPr>
          <p:cNvSpPr/>
          <p:nvPr/>
        </p:nvSpPr>
        <p:spPr>
          <a:xfrm>
            <a:off x="1336767" y="2649211"/>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A</a:t>
            </a:r>
          </a:p>
        </p:txBody>
      </p:sp>
      <p:sp>
        <p:nvSpPr>
          <p:cNvPr id="9" name="Oval 8">
            <a:extLst>
              <a:ext uri="{FF2B5EF4-FFF2-40B4-BE49-F238E27FC236}">
                <a16:creationId xmlns:a16="http://schemas.microsoft.com/office/drawing/2014/main" id="{BA81FADB-AC8F-65B1-DBA7-4EBFB9CBB8B7}"/>
              </a:ext>
            </a:extLst>
          </p:cNvPr>
          <p:cNvSpPr/>
          <p:nvPr/>
        </p:nvSpPr>
        <p:spPr>
          <a:xfrm>
            <a:off x="1336767" y="3972561"/>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B</a:t>
            </a:r>
          </a:p>
        </p:txBody>
      </p:sp>
      <p:sp>
        <p:nvSpPr>
          <p:cNvPr id="10" name="Rectangle 9">
            <a:extLst>
              <a:ext uri="{FF2B5EF4-FFF2-40B4-BE49-F238E27FC236}">
                <a16:creationId xmlns:a16="http://schemas.microsoft.com/office/drawing/2014/main" id="{BDEE5C03-3BED-D66C-B9A4-15B74E2D8EB8}"/>
              </a:ext>
            </a:extLst>
          </p:cNvPr>
          <p:cNvSpPr/>
          <p:nvPr/>
        </p:nvSpPr>
        <p:spPr>
          <a:xfrm>
            <a:off x="1770743" y="5283748"/>
            <a:ext cx="8815614"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buClr>
                <a:srgbClr val="000000"/>
              </a:buClr>
            </a:pPr>
            <a:r>
              <a:rPr lang="en-US" sz="4400" kern="0" dirty="0" err="1">
                <a:solidFill>
                  <a:srgbClr val="FFFFFF"/>
                </a:solidFill>
                <a:latin typeface="Arial" pitchFamily="34" charset="0"/>
                <a:cs typeface="Arial" pitchFamily="34" charset="0"/>
                <a:sym typeface="Arial"/>
              </a:rPr>
              <a:t>Không</a:t>
            </a:r>
            <a:r>
              <a:rPr lang="en-US" sz="4400" kern="0" dirty="0">
                <a:solidFill>
                  <a:srgbClr val="FFFFFF"/>
                </a:solidFill>
                <a:latin typeface="Arial" pitchFamily="34" charset="0"/>
                <a:cs typeface="Arial" pitchFamily="34" charset="0"/>
                <a:sym typeface="Arial"/>
              </a:rPr>
              <a:t> </a:t>
            </a:r>
            <a:r>
              <a:rPr lang="en-US" sz="4400" kern="0" dirty="0" err="1">
                <a:solidFill>
                  <a:srgbClr val="FFFFFF"/>
                </a:solidFill>
                <a:latin typeface="Arial" pitchFamily="34" charset="0"/>
                <a:cs typeface="Arial" pitchFamily="34" charset="0"/>
                <a:sym typeface="Arial"/>
              </a:rPr>
              <a:t>thầy</a:t>
            </a:r>
            <a:r>
              <a:rPr lang="en-US" sz="4400" kern="0" dirty="0">
                <a:solidFill>
                  <a:srgbClr val="FFFFFF"/>
                </a:solidFill>
                <a:latin typeface="Arial" pitchFamily="34" charset="0"/>
                <a:cs typeface="Arial" pitchFamily="34" charset="0"/>
                <a:sym typeface="Arial"/>
              </a:rPr>
              <a:t> </a:t>
            </a:r>
            <a:r>
              <a:rPr lang="en-US" sz="4400" kern="0" dirty="0" err="1">
                <a:solidFill>
                  <a:srgbClr val="FFFFFF"/>
                </a:solidFill>
                <a:latin typeface="Arial" pitchFamily="34" charset="0"/>
                <a:cs typeface="Arial" pitchFamily="34" charset="0"/>
                <a:sym typeface="Arial"/>
              </a:rPr>
              <a:t>đố</a:t>
            </a:r>
            <a:r>
              <a:rPr lang="en-US" sz="4400" kern="0" dirty="0">
                <a:solidFill>
                  <a:srgbClr val="FFFFFF"/>
                </a:solidFill>
                <a:latin typeface="Arial" pitchFamily="34" charset="0"/>
                <a:cs typeface="Arial" pitchFamily="34" charset="0"/>
                <a:sym typeface="Arial"/>
              </a:rPr>
              <a:t> </a:t>
            </a:r>
            <a:r>
              <a:rPr lang="en-US" sz="4400" kern="0" dirty="0" err="1">
                <a:solidFill>
                  <a:srgbClr val="FFFFFF"/>
                </a:solidFill>
                <a:latin typeface="Arial" pitchFamily="34" charset="0"/>
                <a:cs typeface="Arial" pitchFamily="34" charset="0"/>
                <a:sym typeface="Arial"/>
              </a:rPr>
              <a:t>mày</a:t>
            </a:r>
            <a:r>
              <a:rPr lang="en-US" sz="4400" kern="0" dirty="0">
                <a:solidFill>
                  <a:srgbClr val="FFFFFF"/>
                </a:solidFill>
                <a:latin typeface="Arial" pitchFamily="34" charset="0"/>
                <a:cs typeface="Arial" pitchFamily="34" charset="0"/>
                <a:sym typeface="Arial"/>
              </a:rPr>
              <a:t> </a:t>
            </a:r>
            <a:r>
              <a:rPr lang="en-US" sz="4400" kern="0" dirty="0" err="1">
                <a:solidFill>
                  <a:srgbClr val="FFFFFF"/>
                </a:solidFill>
                <a:latin typeface="Arial" pitchFamily="34" charset="0"/>
                <a:cs typeface="Arial" pitchFamily="34" charset="0"/>
                <a:sym typeface="Arial"/>
              </a:rPr>
              <a:t>làm</a:t>
            </a:r>
            <a:r>
              <a:rPr lang="en-US" sz="4400" kern="0" dirty="0">
                <a:solidFill>
                  <a:srgbClr val="FFFFFF"/>
                </a:solidFill>
                <a:latin typeface="Arial" pitchFamily="34" charset="0"/>
                <a:cs typeface="Arial" pitchFamily="34" charset="0"/>
                <a:sym typeface="Arial"/>
              </a:rPr>
              <a:t> </a:t>
            </a:r>
            <a:r>
              <a:rPr lang="en-US" sz="4400" kern="0" dirty="0" err="1">
                <a:solidFill>
                  <a:srgbClr val="FFFFFF"/>
                </a:solidFill>
                <a:latin typeface="Arial" pitchFamily="34" charset="0"/>
                <a:cs typeface="Arial" pitchFamily="34" charset="0"/>
                <a:sym typeface="Arial"/>
              </a:rPr>
              <a:t>nên</a:t>
            </a:r>
            <a:r>
              <a:rPr lang="en-US" sz="4400" kern="0" dirty="0">
                <a:solidFill>
                  <a:srgbClr val="FFFFFF"/>
                </a:solidFill>
                <a:latin typeface="Arial" pitchFamily="34" charset="0"/>
                <a:cs typeface="Arial" pitchFamily="34" charset="0"/>
                <a:sym typeface="Arial"/>
              </a:rPr>
              <a:t>.</a:t>
            </a:r>
          </a:p>
        </p:txBody>
      </p:sp>
      <p:sp>
        <p:nvSpPr>
          <p:cNvPr id="11" name="Oval 10">
            <a:extLst>
              <a:ext uri="{FF2B5EF4-FFF2-40B4-BE49-F238E27FC236}">
                <a16:creationId xmlns:a16="http://schemas.microsoft.com/office/drawing/2014/main" id="{415956ED-F235-E8C3-E8C7-254090801CC5}"/>
              </a:ext>
            </a:extLst>
          </p:cNvPr>
          <p:cNvSpPr/>
          <p:nvPr/>
        </p:nvSpPr>
        <p:spPr>
          <a:xfrm>
            <a:off x="1336767" y="5324935"/>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C</a:t>
            </a:r>
          </a:p>
        </p:txBody>
      </p:sp>
      <p:sp>
        <p:nvSpPr>
          <p:cNvPr id="12" name="Google Shape;238;p18">
            <a:extLst>
              <a:ext uri="{FF2B5EF4-FFF2-40B4-BE49-F238E27FC236}">
                <a16:creationId xmlns:a16="http://schemas.microsoft.com/office/drawing/2014/main" id="{D7C2C361-B892-4EC5-8146-C75A95D56ADD}"/>
              </a:ext>
            </a:extLst>
          </p:cNvPr>
          <p:cNvSpPr/>
          <p:nvPr/>
        </p:nvSpPr>
        <p:spPr>
          <a:xfrm>
            <a:off x="779535" y="525780"/>
            <a:ext cx="10632931" cy="1471427"/>
          </a:xfrm>
          <a:prstGeom prst="rect">
            <a:avLst/>
          </a:prstGeom>
          <a:solidFill>
            <a:schemeClr val="tx2">
              <a:lumMod val="20000"/>
              <a:lumOff val="80000"/>
            </a:schemeClr>
          </a:solidFill>
          <a:ln>
            <a:solidFill>
              <a:srgbClr val="000000"/>
            </a:solidFill>
          </a:ln>
        </p:spPr>
        <p:txBody>
          <a:bodyPr spcFirstLastPara="1" wrap="square" lIns="119703" tIns="121598" rIns="213404" bIns="121598" anchor="t" anchorCtr="0">
            <a:noAutofit/>
          </a:bodyPr>
          <a:lstStyle/>
          <a:p>
            <a:pPr algn="ctr">
              <a:buClr>
                <a:prstClr val="black"/>
              </a:buClr>
              <a:buSzPts val="1100"/>
            </a:pPr>
            <a:r>
              <a:rPr lang="vi-VN" sz="3600" kern="0">
                <a:solidFill>
                  <a:srgbClr val="000000"/>
                </a:solidFill>
                <a:latin typeface="Arial"/>
                <a:ea typeface="Roboto"/>
                <a:cs typeface="Roboto"/>
                <a:sym typeface="Roboto"/>
              </a:rPr>
              <a:t>Câu ca dao, tục ngữ nào dưới đây nói về chủ đề tình bạn?</a:t>
            </a:r>
            <a:endParaRPr lang="en-US" sz="3600" kern="0" dirty="0">
              <a:solidFill>
                <a:srgbClr val="000000"/>
              </a:solidFill>
              <a:latin typeface="Arial"/>
              <a:ea typeface="Roboto"/>
              <a:cs typeface="Roboto"/>
              <a:sym typeface="Roboto"/>
            </a:endParaRPr>
          </a:p>
        </p:txBody>
      </p:sp>
      <p:pic>
        <p:nvPicPr>
          <p:cNvPr id="13" name="Picture 2" descr="True And False PNG Free Download - PNG All">
            <a:extLst>
              <a:ext uri="{FF2B5EF4-FFF2-40B4-BE49-F238E27FC236}">
                <a16:creationId xmlns:a16="http://schemas.microsoft.com/office/drawing/2014/main" id="{A549BC2A-CAD5-1B64-9435-92EF405F284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10220331" y="3498688"/>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rue And False PNG Free Download - PNG All">
            <a:extLst>
              <a:ext uri="{FF2B5EF4-FFF2-40B4-BE49-F238E27FC236}">
                <a16:creationId xmlns:a16="http://schemas.microsoft.com/office/drawing/2014/main" id="{E81F5DB2-7ADE-04E3-730F-12904D1BF3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1066" b="890"/>
          <a:stretch/>
        </p:blipFill>
        <p:spPr bwMode="auto">
          <a:xfrm>
            <a:off x="10194717" y="2074997"/>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ue And False PNG Free Download - PNG All">
            <a:extLst>
              <a:ext uri="{FF2B5EF4-FFF2-40B4-BE49-F238E27FC236}">
                <a16:creationId xmlns:a16="http://schemas.microsoft.com/office/drawing/2014/main" id="{FF70E50B-7BA1-09C4-475B-864B6B4C4BE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6702" t="890" r="-5636"/>
          <a:stretch/>
        </p:blipFill>
        <p:spPr bwMode="auto">
          <a:xfrm>
            <a:off x="10194717" y="4832229"/>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ransparent vincemckelvie sparkly GIF on GIFER - by Yoshicage">
            <a:extLst>
              <a:ext uri="{FF2B5EF4-FFF2-40B4-BE49-F238E27FC236}">
                <a16:creationId xmlns:a16="http://schemas.microsoft.com/office/drawing/2014/main" id="{2726266B-A9D4-5DA2-0118-ACC9CD2C42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62050" y="2460925"/>
            <a:ext cx="3378467" cy="337846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DA68EEE-0A76-89A8-A93C-B794B46EEF56}"/>
              </a:ext>
            </a:extLst>
          </p:cNvPr>
          <p:cNvSpPr txBox="1"/>
          <p:nvPr/>
        </p:nvSpPr>
        <p:spPr>
          <a:xfrm>
            <a:off x="3480005" y="6908403"/>
            <a:ext cx="6286500" cy="379206"/>
          </a:xfrm>
          <a:prstGeom prst="rect">
            <a:avLst/>
          </a:prstGeom>
          <a:noFill/>
        </p:spPr>
        <p:txBody>
          <a:bodyPr wrap="square">
            <a:spAutoFit/>
          </a:bodyPr>
          <a:lstStyle/>
          <a:p>
            <a:pPr>
              <a:buClr>
                <a:srgbClr val="000000"/>
              </a:buClr>
            </a:pPr>
            <a:r>
              <a:rPr lang="en-US" sz="1864" kern="0">
                <a:solidFill>
                  <a:srgbClr val="000000"/>
                </a:solidFill>
                <a:latin typeface="Arial"/>
                <a:cs typeface="Arial"/>
                <a:sym typeface="Arial"/>
              </a:rPr>
              <a:t>Nhấp vào các chữ ABC để kiểm tra kết quả</a:t>
            </a:r>
          </a:p>
        </p:txBody>
      </p:sp>
    </p:spTree>
    <p:extLst>
      <p:ext uri="{BB962C8B-B14F-4D97-AF65-F5344CB8AC3E}">
        <p14:creationId xmlns:p14="http://schemas.microsoft.com/office/powerpoint/2010/main" val="40307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par>
                          <p:cTn id="18" fill="hold">
                            <p:stCondLst>
                              <p:cond delay="1000"/>
                            </p:stCondLst>
                            <p:childTnLst>
                              <p:par>
                                <p:cTn id="19" presetID="49" presetClass="entr" presetSubtype="0" decel="10000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 calcmode="lin" valueType="num">
                                      <p:cBhvr>
                                        <p:cTn id="23" dur="500" fill="hold"/>
                                        <p:tgtEl>
                                          <p:spTgt spid="8"/>
                                        </p:tgtEl>
                                        <p:attrNameLst>
                                          <p:attrName>style.rotation</p:attrName>
                                        </p:attrNameLst>
                                      </p:cBhvr>
                                      <p:tavLst>
                                        <p:tav tm="0">
                                          <p:val>
                                            <p:fltVal val="360"/>
                                          </p:val>
                                        </p:tav>
                                        <p:tav tm="100000">
                                          <p:val>
                                            <p:fltVal val="0"/>
                                          </p:val>
                                        </p:tav>
                                      </p:tavLst>
                                    </p:anim>
                                    <p:animEffect transition="in" filter="fade">
                                      <p:cBhvr>
                                        <p:cTn id="24" dur="500"/>
                                        <p:tgtEl>
                                          <p:spTgt spid="8"/>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par>
                          <p:cTn id="29" fill="hold">
                            <p:stCondLst>
                              <p:cond delay="2000"/>
                            </p:stCondLst>
                            <p:childTnLst>
                              <p:par>
                                <p:cTn id="30" presetID="49" presetClass="entr" presetSubtype="0" decel="100000"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 calcmode="lin" valueType="num">
                                      <p:cBhvr>
                                        <p:cTn id="34" dur="500" fill="hold"/>
                                        <p:tgtEl>
                                          <p:spTgt spid="9"/>
                                        </p:tgtEl>
                                        <p:attrNameLst>
                                          <p:attrName>style.rotation</p:attrName>
                                        </p:attrNameLst>
                                      </p:cBhvr>
                                      <p:tavLst>
                                        <p:tav tm="0">
                                          <p:val>
                                            <p:fltVal val="360"/>
                                          </p:val>
                                        </p:tav>
                                        <p:tav tm="100000">
                                          <p:val>
                                            <p:fltVal val="0"/>
                                          </p:val>
                                        </p:tav>
                                      </p:tavLst>
                                    </p:anim>
                                    <p:animEffect transition="in" filter="fade">
                                      <p:cBhvr>
                                        <p:cTn id="35" dur="500"/>
                                        <p:tgtEl>
                                          <p:spTgt spid="9"/>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par>
                          <p:cTn id="40" fill="hold">
                            <p:stCondLst>
                              <p:cond delay="3000"/>
                            </p:stCondLst>
                            <p:childTnLst>
                              <p:par>
                                <p:cTn id="41" presetID="49" presetClass="entr" presetSubtype="0" decel="10000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 calcmode="lin" valueType="num">
                                      <p:cBhvr>
                                        <p:cTn id="45" dur="500" fill="hold"/>
                                        <p:tgtEl>
                                          <p:spTgt spid="11"/>
                                        </p:tgtEl>
                                        <p:attrNameLst>
                                          <p:attrName>style.rotation</p:attrName>
                                        </p:attrNameLst>
                                      </p:cBhvr>
                                      <p:tavLst>
                                        <p:tav tm="0">
                                          <p:val>
                                            <p:fltVal val="360"/>
                                          </p:val>
                                        </p:tav>
                                        <p:tav tm="100000">
                                          <p:val>
                                            <p:fltVal val="0"/>
                                          </p:val>
                                        </p:tav>
                                      </p:tavLst>
                                    </p:anim>
                                    <p:animEffect transition="in" filter="fade">
                                      <p:cBhvr>
                                        <p:cTn id="46" dur="500"/>
                                        <p:tgtEl>
                                          <p:spTgt spid="11"/>
                                        </p:tgtEl>
                                      </p:cBhvr>
                                    </p:animEffect>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23" presetClass="entr" presetSubtype="32"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250" fill="hold"/>
                                        <p:tgtEl>
                                          <p:spTgt spid="13"/>
                                        </p:tgtEl>
                                        <p:attrNameLst>
                                          <p:attrName>ppt_w</p:attrName>
                                        </p:attrNameLst>
                                      </p:cBhvr>
                                      <p:tavLst>
                                        <p:tav tm="0">
                                          <p:val>
                                            <p:strVal val="4*#ppt_w"/>
                                          </p:val>
                                        </p:tav>
                                        <p:tav tm="100000">
                                          <p:val>
                                            <p:strVal val="#ppt_w"/>
                                          </p:val>
                                        </p:tav>
                                      </p:tavLst>
                                    </p:anim>
                                    <p:anim calcmode="lin" valueType="num">
                                      <p:cBhvr>
                                        <p:cTn id="57"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23" presetClass="entr" presetSubtype="32"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 calcmode="lin" valueType="num">
                                      <p:cBhvr>
                                        <p:cTn id="63" dur="250" fill="hold"/>
                                        <p:tgtEl>
                                          <p:spTgt spid="15"/>
                                        </p:tgtEl>
                                        <p:attrNameLst>
                                          <p:attrName>ppt_w</p:attrName>
                                        </p:attrNameLst>
                                      </p:cBhvr>
                                      <p:tavLst>
                                        <p:tav tm="0">
                                          <p:val>
                                            <p:strVal val="4*#ppt_w"/>
                                          </p:val>
                                        </p:tav>
                                        <p:tav tm="100000">
                                          <p:val>
                                            <p:strVal val="#ppt_w"/>
                                          </p:val>
                                        </p:tav>
                                      </p:tavLst>
                                    </p:anim>
                                    <p:anim calcmode="lin" valueType="num">
                                      <p:cBhvr>
                                        <p:cTn id="64"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1"/>
                                            </p:cond>
                                          </p:stCondLst>
                                          <p:endCondLst>
                                            <p:cond evt="onStopAudio" delay="0">
                                              <p:tgtEl>
                                                <p:sldTgt/>
                                              </p:tgtEl>
                                            </p:cond>
                                          </p:endCondLst>
                                        </p:cTn>
                                        <p:tgtEl>
                                          <p:sndTgt r:embed="rId2" name="Wrong Buzzer.wav"/>
                                        </p:tgtEl>
                                      </p:cMediaNode>
                                    </p:audio>
                                  </p:sub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subTnLst>
                                    <p:audio>
                                      <p:cMediaNode>
                                        <p:cTn display="0" masterRel="sameClick">
                                          <p:stCondLst>
                                            <p:cond evt="begin" delay="0">
                                              <p:tn val="68"/>
                                            </p:cond>
                                          </p:stCondLst>
                                          <p:endCondLst>
                                            <p:cond evt="onStopAudio" delay="0">
                                              <p:tgtEl>
                                                <p:sldTgt/>
                                              </p:tgtEl>
                                            </p:cond>
                                          </p:endCondLst>
                                        </p:cTn>
                                        <p:tgtEl>
                                          <p:sndTgt r:embed="rId3" name="Tieng-ting-www_nhacchuongvui_com.wav"/>
                                        </p:tgtEl>
                                      </p:cMediaNode>
                                    </p:audio>
                                  </p:subTnLst>
                                </p:cTn>
                              </p:par>
                            </p:childTnLst>
                          </p:cTn>
                        </p:par>
                        <p:par>
                          <p:cTn id="71" fill="hold">
                            <p:stCondLst>
                              <p:cond delay="500"/>
                            </p:stCondLst>
                            <p:childTnLst>
                              <p:par>
                                <p:cTn id="72" presetID="31" presetClass="entr" presetSubtype="0" fill="hold" nodeType="afterEffect">
                                  <p:stCondLst>
                                    <p:cond delay="0"/>
                                  </p:stCondLst>
                                  <p:childTnLst>
                                    <p:set>
                                      <p:cBhvr>
                                        <p:cTn id="73" dur="1" fill="hold">
                                          <p:stCondLst>
                                            <p:cond delay="0"/>
                                          </p:stCondLst>
                                        </p:cTn>
                                        <p:tgtEl>
                                          <p:spTgt spid="6146"/>
                                        </p:tgtEl>
                                        <p:attrNameLst>
                                          <p:attrName>style.visibility</p:attrName>
                                        </p:attrNameLst>
                                      </p:cBhvr>
                                      <p:to>
                                        <p:strVal val="visible"/>
                                      </p:to>
                                    </p:set>
                                    <p:anim calcmode="lin" valueType="num">
                                      <p:cBhvr>
                                        <p:cTn id="74" dur="1000" fill="hold"/>
                                        <p:tgtEl>
                                          <p:spTgt spid="6146"/>
                                        </p:tgtEl>
                                        <p:attrNameLst>
                                          <p:attrName>ppt_w</p:attrName>
                                        </p:attrNameLst>
                                      </p:cBhvr>
                                      <p:tavLst>
                                        <p:tav tm="0">
                                          <p:val>
                                            <p:fltVal val="0"/>
                                          </p:val>
                                        </p:tav>
                                        <p:tav tm="100000">
                                          <p:val>
                                            <p:strVal val="#ppt_w"/>
                                          </p:val>
                                        </p:tav>
                                      </p:tavLst>
                                    </p:anim>
                                    <p:anim calcmode="lin" valueType="num">
                                      <p:cBhvr>
                                        <p:cTn id="75" dur="1000" fill="hold"/>
                                        <p:tgtEl>
                                          <p:spTgt spid="6146"/>
                                        </p:tgtEl>
                                        <p:attrNameLst>
                                          <p:attrName>ppt_h</p:attrName>
                                        </p:attrNameLst>
                                      </p:cBhvr>
                                      <p:tavLst>
                                        <p:tav tm="0">
                                          <p:val>
                                            <p:fltVal val="0"/>
                                          </p:val>
                                        </p:tav>
                                        <p:tav tm="100000">
                                          <p:val>
                                            <p:strVal val="#ppt_h"/>
                                          </p:val>
                                        </p:tav>
                                      </p:tavLst>
                                    </p:anim>
                                    <p:anim calcmode="lin" valueType="num">
                                      <p:cBhvr>
                                        <p:cTn id="76" dur="1000" fill="hold"/>
                                        <p:tgtEl>
                                          <p:spTgt spid="6146"/>
                                        </p:tgtEl>
                                        <p:attrNameLst>
                                          <p:attrName>style.rotation</p:attrName>
                                        </p:attrNameLst>
                                      </p:cBhvr>
                                      <p:tavLst>
                                        <p:tav tm="0">
                                          <p:val>
                                            <p:fltVal val="90"/>
                                          </p:val>
                                        </p:tav>
                                        <p:tav tm="100000">
                                          <p:val>
                                            <p:fltVal val="0"/>
                                          </p:val>
                                        </p:tav>
                                      </p:tavLst>
                                    </p:anim>
                                    <p:animEffect transition="in" filter="fade">
                                      <p:cBhvr>
                                        <p:cTn id="77" dur="1000"/>
                                        <p:tgtEl>
                                          <p:spTgt spid="6146"/>
                                        </p:tgtEl>
                                      </p:cBhvr>
                                    </p:animEffect>
                                  </p:childTnLst>
                                  <p:subTnLst>
                                    <p:audio>
                                      <p:cMediaNode>
                                        <p:cTn display="0" masterRel="sameClick">
                                          <p:stCondLst>
                                            <p:cond evt="begin" delay="0">
                                              <p:tn val="72"/>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8"/>
                  </p:tgtEl>
                </p:cond>
              </p:nextCondLst>
            </p:seq>
          </p:childTnLst>
        </p:cTn>
      </p:par>
    </p:tnLst>
    <p:bldLst>
      <p:bldP spid="2" grpId="0" animBg="1"/>
      <p:bldP spid="5"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Steven Universe, Steven Universe (TV Show), Cartoon Network, HD wallpaper">
            <a:extLst>
              <a:ext uri="{FF2B5EF4-FFF2-40B4-BE49-F238E27FC236}">
                <a16:creationId xmlns:a16="http://schemas.microsoft.com/office/drawing/2014/main" id="{C40D9132-0A64-32C6-D524-519CBA3CD6C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648" b="11504"/>
          <a:stretch/>
        </p:blipFill>
        <p:spPr bwMode="auto">
          <a:xfrm>
            <a:off x="19705" y="0"/>
            <a:ext cx="1215721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Star Sparkling Sticker for iOS &amp; Android | GIPHY">
            <a:extLst>
              <a:ext uri="{FF2B5EF4-FFF2-40B4-BE49-F238E27FC236}">
                <a16:creationId xmlns:a16="http://schemas.microsoft.com/office/drawing/2014/main" id="{20EB3A1D-8FB1-BD77-A9DF-D07C1C9A61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11624" y="2483687"/>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tar Sparkling Sticker for iOS &amp; Android | GIPHY">
            <a:extLst>
              <a:ext uri="{FF2B5EF4-FFF2-40B4-BE49-F238E27FC236}">
                <a16:creationId xmlns:a16="http://schemas.microsoft.com/office/drawing/2014/main" id="{BA30E97F-A98F-547B-4A14-D91CD7374AD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2872" y="2483687"/>
            <a:ext cx="1890626" cy="18906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D47AA3E-8221-2FB4-F9B0-B0E64829CC6E}"/>
              </a:ext>
            </a:extLst>
          </p:cNvPr>
          <p:cNvSpPr/>
          <p:nvPr/>
        </p:nvSpPr>
        <p:spPr>
          <a:xfrm>
            <a:off x="1605643" y="2218146"/>
            <a:ext cx="165100" cy="456393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864" kern="0">
              <a:solidFill>
                <a:prstClr val="white"/>
              </a:solidFill>
              <a:latin typeface="Arial" pitchFamily="34" charset="0"/>
              <a:cs typeface="Arial" pitchFamily="34" charset="0"/>
              <a:sym typeface="Arial"/>
            </a:endParaRPr>
          </a:p>
        </p:txBody>
      </p:sp>
      <p:sp>
        <p:nvSpPr>
          <p:cNvPr id="5" name="Google Shape;238;p18">
            <a:extLst>
              <a:ext uri="{FF2B5EF4-FFF2-40B4-BE49-F238E27FC236}">
                <a16:creationId xmlns:a16="http://schemas.microsoft.com/office/drawing/2014/main" id="{2484C9C7-8931-36D5-8821-ACF6F2F281E8}"/>
              </a:ext>
            </a:extLst>
          </p:cNvPr>
          <p:cNvSpPr/>
          <p:nvPr/>
        </p:nvSpPr>
        <p:spPr>
          <a:xfrm>
            <a:off x="862085" y="217725"/>
            <a:ext cx="10632931" cy="2353945"/>
          </a:xfrm>
          <a:prstGeom prst="rect">
            <a:avLst/>
          </a:prstGeom>
          <a:solidFill>
            <a:schemeClr val="tx2">
              <a:lumMod val="20000"/>
              <a:lumOff val="80000"/>
            </a:schemeClr>
          </a:solidFill>
          <a:ln>
            <a:solidFill>
              <a:srgbClr val="000000"/>
            </a:solidFill>
          </a:ln>
        </p:spPr>
        <p:txBody>
          <a:bodyPr spcFirstLastPara="1" wrap="square" lIns="119703" tIns="121598" rIns="213404" bIns="121598" anchor="t" anchorCtr="0">
            <a:noAutofit/>
          </a:bodyPr>
          <a:lstStyle/>
          <a:p>
            <a:pPr algn="ctr">
              <a:buClr>
                <a:prstClr val="black"/>
              </a:buClr>
              <a:buSzPts val="1100"/>
            </a:pPr>
            <a:r>
              <a:rPr lang="vi-VN" sz="4000" kern="0" dirty="0">
                <a:solidFill>
                  <a:srgbClr val="000000"/>
                </a:solidFill>
                <a:latin typeface="Arial"/>
                <a:ea typeface="Roboto"/>
                <a:cs typeface="Roboto"/>
                <a:sym typeface="Roboto"/>
              </a:rPr>
              <a:t>Nội dung nào dưới đây không phải là cách để giữ gìn tình bạn?</a:t>
            </a:r>
            <a:endParaRPr lang="en-US" sz="4000" kern="0" dirty="0">
              <a:solidFill>
                <a:srgbClr val="000000"/>
              </a:solidFill>
              <a:latin typeface="Arial"/>
              <a:ea typeface="Roboto"/>
              <a:cs typeface="Roboto"/>
              <a:sym typeface="Roboto"/>
            </a:endParaRPr>
          </a:p>
        </p:txBody>
      </p:sp>
      <p:sp>
        <p:nvSpPr>
          <p:cNvPr id="6" name="Rectangle 5">
            <a:extLst>
              <a:ext uri="{FF2B5EF4-FFF2-40B4-BE49-F238E27FC236}">
                <a16:creationId xmlns:a16="http://schemas.microsoft.com/office/drawing/2014/main" id="{B9C6308E-7912-2217-6636-7173404FB9AE}"/>
              </a:ext>
            </a:extLst>
          </p:cNvPr>
          <p:cNvSpPr/>
          <p:nvPr/>
        </p:nvSpPr>
        <p:spPr>
          <a:xfrm>
            <a:off x="1977389" y="3274423"/>
            <a:ext cx="8608967"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buClr>
                <a:srgbClr val="000000"/>
              </a:buClr>
            </a:pPr>
            <a:r>
              <a:rPr lang="vi-VN" sz="3600" kern="0" dirty="0">
                <a:solidFill>
                  <a:srgbClr val="FFFFFF"/>
                </a:solidFill>
                <a:cs typeface="Arial" pitchFamily="34" charset="0"/>
                <a:sym typeface="Arial"/>
              </a:rPr>
              <a:t>Thường xuyên trò chuyện với bạn bè.</a:t>
            </a:r>
            <a:endParaRPr lang="en-US" sz="3600" kern="0" dirty="0">
              <a:solidFill>
                <a:srgbClr val="FFFFFF"/>
              </a:solidFill>
              <a:latin typeface="Arial" pitchFamily="34" charset="0"/>
              <a:cs typeface="Arial" pitchFamily="34" charset="0"/>
              <a:sym typeface="Arial"/>
            </a:endParaRPr>
          </a:p>
        </p:txBody>
      </p:sp>
      <p:sp>
        <p:nvSpPr>
          <p:cNvPr id="7" name="Rectangle 6">
            <a:extLst>
              <a:ext uri="{FF2B5EF4-FFF2-40B4-BE49-F238E27FC236}">
                <a16:creationId xmlns:a16="http://schemas.microsoft.com/office/drawing/2014/main" id="{8B50CB1F-8FBB-2568-C351-227A21B867E4}"/>
              </a:ext>
            </a:extLst>
          </p:cNvPr>
          <p:cNvSpPr/>
          <p:nvPr/>
        </p:nvSpPr>
        <p:spPr>
          <a:xfrm>
            <a:off x="2114549" y="4613367"/>
            <a:ext cx="8471807"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lvl="1" algn="just">
              <a:buClr>
                <a:srgbClr val="000000"/>
              </a:buClr>
            </a:pPr>
            <a:r>
              <a:rPr lang="en-US" sz="3200" kern="0" dirty="0" err="1">
                <a:solidFill>
                  <a:srgbClr val="FFFFFF"/>
                </a:solidFill>
                <a:latin typeface="Arial" pitchFamily="34" charset="0"/>
                <a:cs typeface="Arial" pitchFamily="34" charset="0"/>
                <a:sym typeface="Arial"/>
              </a:rPr>
              <a:t>Luôn</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giúp</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đỡ</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bạn</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bè</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trong</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học</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tập</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rèn</a:t>
            </a:r>
            <a:r>
              <a:rPr lang="en-US" sz="3200" kern="0" dirty="0">
                <a:solidFill>
                  <a:srgbClr val="FFFFFF"/>
                </a:solidFill>
                <a:latin typeface="Arial" pitchFamily="34" charset="0"/>
                <a:cs typeface="Arial" pitchFamily="34" charset="0"/>
                <a:sym typeface="Arial"/>
              </a:rPr>
              <a:t> </a:t>
            </a:r>
            <a:r>
              <a:rPr lang="en-US" sz="3200" kern="0" dirty="0" err="1">
                <a:solidFill>
                  <a:srgbClr val="FFFFFF"/>
                </a:solidFill>
                <a:latin typeface="Arial" pitchFamily="34" charset="0"/>
                <a:cs typeface="Arial" pitchFamily="34" charset="0"/>
                <a:sym typeface="Arial"/>
              </a:rPr>
              <a:t>luyện</a:t>
            </a:r>
            <a:r>
              <a:rPr lang="en-US" sz="3200" kern="0" dirty="0">
                <a:solidFill>
                  <a:srgbClr val="FFFFFF"/>
                </a:solidFill>
                <a:latin typeface="Arial" pitchFamily="34" charset="0"/>
                <a:cs typeface="Arial" pitchFamily="34" charset="0"/>
                <a:sym typeface="Arial"/>
              </a:rPr>
              <a:t>.</a:t>
            </a:r>
          </a:p>
        </p:txBody>
      </p:sp>
      <p:sp>
        <p:nvSpPr>
          <p:cNvPr id="8" name="A">
            <a:extLst>
              <a:ext uri="{FF2B5EF4-FFF2-40B4-BE49-F238E27FC236}">
                <a16:creationId xmlns:a16="http://schemas.microsoft.com/office/drawing/2014/main" id="{0218CF96-2C3A-04F7-BB94-C2471C24461F}"/>
              </a:ext>
            </a:extLst>
          </p:cNvPr>
          <p:cNvSpPr/>
          <p:nvPr/>
        </p:nvSpPr>
        <p:spPr>
          <a:xfrm>
            <a:off x="1392283" y="3316504"/>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A</a:t>
            </a:r>
          </a:p>
        </p:txBody>
      </p:sp>
      <p:sp>
        <p:nvSpPr>
          <p:cNvPr id="9" name="B">
            <a:extLst>
              <a:ext uri="{FF2B5EF4-FFF2-40B4-BE49-F238E27FC236}">
                <a16:creationId xmlns:a16="http://schemas.microsoft.com/office/drawing/2014/main" id="{94D8E74E-9993-0447-AF47-3AF19F444C6E}"/>
              </a:ext>
            </a:extLst>
          </p:cNvPr>
          <p:cNvSpPr/>
          <p:nvPr/>
        </p:nvSpPr>
        <p:spPr>
          <a:xfrm>
            <a:off x="1392283" y="4639854"/>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B</a:t>
            </a:r>
          </a:p>
        </p:txBody>
      </p:sp>
      <p:sp>
        <p:nvSpPr>
          <p:cNvPr id="10" name="Rectangle 9">
            <a:extLst>
              <a:ext uri="{FF2B5EF4-FFF2-40B4-BE49-F238E27FC236}">
                <a16:creationId xmlns:a16="http://schemas.microsoft.com/office/drawing/2014/main" id="{FA275521-E14F-E5CB-B1D8-4332F6E770D3}"/>
              </a:ext>
            </a:extLst>
          </p:cNvPr>
          <p:cNvSpPr/>
          <p:nvPr/>
        </p:nvSpPr>
        <p:spPr>
          <a:xfrm>
            <a:off x="2103119" y="5951041"/>
            <a:ext cx="8483237"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lvl="3" algn="just">
              <a:buClr>
                <a:srgbClr val="000000"/>
              </a:buClr>
            </a:pPr>
            <a:r>
              <a:rPr lang="vi-VN" sz="2800" kern="0" dirty="0">
                <a:solidFill>
                  <a:srgbClr val="FFFFFF"/>
                </a:solidFill>
                <a:cs typeface="Arial" pitchFamily="34" charset="0"/>
                <a:sym typeface="Arial"/>
              </a:rPr>
              <a:t>Bắt ép bạn giúp đỡ mình lúc mình không làm được bài.</a:t>
            </a:r>
            <a:endParaRPr lang="en-US" sz="2800" kern="0" dirty="0">
              <a:solidFill>
                <a:srgbClr val="FFFFFF"/>
              </a:solidFill>
              <a:latin typeface="Arial" pitchFamily="34" charset="0"/>
              <a:cs typeface="Arial" pitchFamily="34" charset="0"/>
              <a:sym typeface="Arial"/>
            </a:endParaRPr>
          </a:p>
        </p:txBody>
      </p:sp>
      <p:sp>
        <p:nvSpPr>
          <p:cNvPr id="11" name="C">
            <a:extLst>
              <a:ext uri="{FF2B5EF4-FFF2-40B4-BE49-F238E27FC236}">
                <a16:creationId xmlns:a16="http://schemas.microsoft.com/office/drawing/2014/main" id="{6B324D8B-D0E0-35AE-3038-E9DA32A69897}"/>
              </a:ext>
            </a:extLst>
          </p:cNvPr>
          <p:cNvSpPr/>
          <p:nvPr/>
        </p:nvSpPr>
        <p:spPr>
          <a:xfrm>
            <a:off x="1392283" y="5992228"/>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C</a:t>
            </a:r>
          </a:p>
        </p:txBody>
      </p:sp>
      <p:pic>
        <p:nvPicPr>
          <p:cNvPr id="12" name="Picture 2" descr="True And False PNG Free Download - PNG All">
            <a:extLst>
              <a:ext uri="{FF2B5EF4-FFF2-40B4-BE49-F238E27FC236}">
                <a16:creationId xmlns:a16="http://schemas.microsoft.com/office/drawing/2014/main" id="{3B399663-A56B-EC80-6FD4-4D88D7E0651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702" t="890" r="-5636"/>
          <a:stretch/>
        </p:blipFill>
        <p:spPr bwMode="auto">
          <a:xfrm>
            <a:off x="10186190" y="3123046"/>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True And False PNG Free Download - PNG All">
            <a:extLst>
              <a:ext uri="{FF2B5EF4-FFF2-40B4-BE49-F238E27FC236}">
                <a16:creationId xmlns:a16="http://schemas.microsoft.com/office/drawing/2014/main" id="{23C7206E-57FD-C363-F061-84D1A474A66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1066" b="890"/>
          <a:stretch/>
        </p:blipFill>
        <p:spPr bwMode="auto">
          <a:xfrm>
            <a:off x="10105250" y="5911090"/>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rue And False PNG Free Download - PNG All">
            <a:extLst>
              <a:ext uri="{FF2B5EF4-FFF2-40B4-BE49-F238E27FC236}">
                <a16:creationId xmlns:a16="http://schemas.microsoft.com/office/drawing/2014/main" id="{3BE81BB4-1446-DD57-E60A-982BA2257D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702" t="890" r="-5636"/>
          <a:stretch/>
        </p:blipFill>
        <p:spPr bwMode="auto">
          <a:xfrm>
            <a:off x="10139587" y="4517068"/>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 G Glitter Sticker by SEOLGOLD for iOS &amp; Android | GIPHY | Glitter  stickers, Love heart gif, Cartoon clip art">
            <a:extLst>
              <a:ext uri="{FF2B5EF4-FFF2-40B4-BE49-F238E27FC236}">
                <a16:creationId xmlns:a16="http://schemas.microsoft.com/office/drawing/2014/main" id="{CF7224C1-6120-B689-D449-C1A5564021D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12501" y="2813138"/>
            <a:ext cx="3006080" cy="300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95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style.rotation</p:attrName>
                                        </p:attrNameLst>
                                      </p:cBhvr>
                                      <p:tavLst>
                                        <p:tav tm="0">
                                          <p:val>
                                            <p:fltVal val="360"/>
                                          </p:val>
                                        </p:tav>
                                        <p:tav tm="100000">
                                          <p:val>
                                            <p:fltVal val="0"/>
                                          </p:val>
                                        </p:tav>
                                      </p:tavLst>
                                    </p:anim>
                                    <p:animEffect transition="in" filter="fade">
                                      <p:cBhvr>
                                        <p:cTn id="32" dur="500"/>
                                        <p:tgtEl>
                                          <p:spTgt spid="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8"/>
                    </p:tgtEl>
                  </p:cond>
                </p:stCondLst>
                <p:endSync evt="end" delay="0">
                  <p:rtn val="all"/>
                </p:endSync>
                <p:childTnLst>
                  <p:par>
                    <p:cTn id="49" fill="hold">
                      <p:stCondLst>
                        <p:cond delay="0"/>
                      </p:stCondLst>
                      <p:childTnLst>
                        <p:par>
                          <p:cTn id="50" fill="hold">
                            <p:stCondLst>
                              <p:cond delay="0"/>
                            </p:stCondLst>
                            <p:childTnLst>
                              <p:par>
                                <p:cTn id="51" presetID="23" presetClass="entr" presetSubtype="32"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250" fill="hold"/>
                                        <p:tgtEl>
                                          <p:spTgt spid="12"/>
                                        </p:tgtEl>
                                        <p:attrNameLst>
                                          <p:attrName>ppt_w</p:attrName>
                                        </p:attrNameLst>
                                      </p:cBhvr>
                                      <p:tavLst>
                                        <p:tav tm="0">
                                          <p:val>
                                            <p:strVal val="4*#ppt_w"/>
                                          </p:val>
                                        </p:tav>
                                        <p:tav tm="100000">
                                          <p:val>
                                            <p:strVal val="#ppt_w"/>
                                          </p:val>
                                        </p:tav>
                                      </p:tavLst>
                                    </p:anim>
                                    <p:anim calcmode="lin" valueType="num">
                                      <p:cBhvr>
                                        <p:cTn id="54"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3" presetClass="entr" presetSubtype="32" fill="hold" nodeType="click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250" fill="hold"/>
                                        <p:tgtEl>
                                          <p:spTgt spid="14"/>
                                        </p:tgtEl>
                                        <p:attrNameLst>
                                          <p:attrName>ppt_w</p:attrName>
                                        </p:attrNameLst>
                                      </p:cBhvr>
                                      <p:tavLst>
                                        <p:tav tm="0">
                                          <p:val>
                                            <p:strVal val="4*#ppt_w"/>
                                          </p:val>
                                        </p:tav>
                                        <p:tav tm="100000">
                                          <p:val>
                                            <p:strVal val="#ppt_w"/>
                                          </p:val>
                                        </p:tav>
                                      </p:tavLst>
                                    </p:anim>
                                    <p:anim calcmode="lin" valueType="num">
                                      <p:cBhvr>
                                        <p:cTn id="6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1"/>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subTnLst>
                                    <p:audio>
                                      <p:cMediaNode>
                                        <p:cTn display="0" masterRel="sameClick">
                                          <p:stCondLst>
                                            <p:cond evt="begin" delay="0">
                                              <p:tn val="65"/>
                                            </p:cond>
                                          </p:stCondLst>
                                          <p:endCondLst>
                                            <p:cond evt="onStopAudio" delay="0">
                                              <p:tgtEl>
                                                <p:sldTgt/>
                                              </p:tgtEl>
                                            </p:cond>
                                          </p:endCondLst>
                                        </p:cTn>
                                        <p:tgtEl>
                                          <p:sndTgt r:embed="rId4" name="Tieng-ting-www_nhacchuongvui_com.wav"/>
                                        </p:tgtEl>
                                      </p:cMediaNode>
                                    </p:audio>
                                  </p:sub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3080"/>
                                        </p:tgtEl>
                                        <p:attrNameLst>
                                          <p:attrName>style.visibility</p:attrName>
                                        </p:attrNameLst>
                                      </p:cBhvr>
                                      <p:to>
                                        <p:strVal val="visible"/>
                                      </p:to>
                                    </p:set>
                                    <p:anim calcmode="lin" valueType="num">
                                      <p:cBhvr>
                                        <p:cTn id="71" dur="500" fill="hold"/>
                                        <p:tgtEl>
                                          <p:spTgt spid="3080"/>
                                        </p:tgtEl>
                                        <p:attrNameLst>
                                          <p:attrName>ppt_w</p:attrName>
                                        </p:attrNameLst>
                                      </p:cBhvr>
                                      <p:tavLst>
                                        <p:tav tm="0">
                                          <p:val>
                                            <p:fltVal val="0"/>
                                          </p:val>
                                        </p:tav>
                                        <p:tav tm="100000">
                                          <p:val>
                                            <p:strVal val="#ppt_w"/>
                                          </p:val>
                                        </p:tav>
                                      </p:tavLst>
                                    </p:anim>
                                    <p:anim calcmode="lin" valueType="num">
                                      <p:cBhvr>
                                        <p:cTn id="72" dur="500" fill="hold"/>
                                        <p:tgtEl>
                                          <p:spTgt spid="3080"/>
                                        </p:tgtEl>
                                        <p:attrNameLst>
                                          <p:attrName>ppt_h</p:attrName>
                                        </p:attrNameLst>
                                      </p:cBhvr>
                                      <p:tavLst>
                                        <p:tav tm="0">
                                          <p:val>
                                            <p:fltVal val="0"/>
                                          </p:val>
                                        </p:tav>
                                        <p:tav tm="100000">
                                          <p:val>
                                            <p:strVal val="#ppt_h"/>
                                          </p:val>
                                        </p:tav>
                                      </p:tavLst>
                                    </p:anim>
                                    <p:animEffect transition="in" filter="fade">
                                      <p:cBhvr>
                                        <p:cTn id="73" dur="500"/>
                                        <p:tgtEl>
                                          <p:spTgt spid="3080"/>
                                        </p:tgtEl>
                                      </p:cBhvr>
                                    </p:animEffect>
                                  </p:childTnLst>
                                  <p:subTnLst>
                                    <p:audio>
                                      <p:cMediaNode>
                                        <p:cTn display="0" masterRel="sameClick">
                                          <p:stCondLst>
                                            <p:cond evt="begin" delay="0">
                                              <p:tn val="69"/>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11"/>
                  </p:tgtEl>
                </p:cond>
              </p:nextCondLst>
            </p:seq>
          </p:childTnLst>
        </p:cTn>
      </p:par>
    </p:tnLst>
    <p:bldLst>
      <p:bldP spid="4" grpId="0" animBg="1"/>
      <p:bldP spid="6" grpId="0" animBg="1"/>
      <p:bldP spid="7" grpId="0" animBg="1"/>
      <p:bldP spid="8" grpId="0" animBg="1"/>
      <p:bldP spid="9" grpId="0" animBg="1"/>
      <p:bldP spid="10"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CB839-30DD-3EC6-F86C-64089C929A2A}"/>
              </a:ext>
            </a:extLst>
          </p:cNvPr>
          <p:cNvSpPr>
            <a:spLocks noGrp="1"/>
          </p:cNvSpPr>
          <p:nvPr>
            <p:ph type="title"/>
          </p:nvPr>
        </p:nvSpPr>
        <p:spPr/>
        <p:txBody>
          <a:bodyPr/>
          <a:lstStyle/>
          <a:p>
            <a:endParaRPr lang="en-US"/>
          </a:p>
        </p:txBody>
      </p:sp>
      <p:pic>
        <p:nvPicPr>
          <p:cNvPr id="4098" name="Picture 2" descr="Steven Universe, Steven Universe (TV Show), Cartoon Network, HD wallpaper">
            <a:extLst>
              <a:ext uri="{FF2B5EF4-FFF2-40B4-BE49-F238E27FC236}">
                <a16:creationId xmlns:a16="http://schemas.microsoft.com/office/drawing/2014/main" id="{80B480BA-2538-6876-CE77-7AAFED343D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8028" b="8088"/>
          <a:stretch/>
        </p:blipFill>
        <p:spPr bwMode="auto">
          <a:xfrm>
            <a:off x="-8078" y="0"/>
            <a:ext cx="1218499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tar Sparkling Sticker for iOS &amp; Android | GIPHY">
            <a:extLst>
              <a:ext uri="{FF2B5EF4-FFF2-40B4-BE49-F238E27FC236}">
                <a16:creationId xmlns:a16="http://schemas.microsoft.com/office/drawing/2014/main" id="{9893772B-1EA5-64CE-33AD-6E850EC8EF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43053" y="1141726"/>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Star Sparkling Sticker for iOS &amp; Android | GIPHY">
            <a:extLst>
              <a:ext uri="{FF2B5EF4-FFF2-40B4-BE49-F238E27FC236}">
                <a16:creationId xmlns:a16="http://schemas.microsoft.com/office/drawing/2014/main" id="{25B14A3F-4DCC-D44D-FC53-64FBCFA805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28002" y="312789"/>
            <a:ext cx="1890626" cy="18906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4B2FA88-2D41-0D83-5B1A-506D7169E7D2}"/>
              </a:ext>
            </a:extLst>
          </p:cNvPr>
          <p:cNvSpPr/>
          <p:nvPr/>
        </p:nvSpPr>
        <p:spPr>
          <a:xfrm>
            <a:off x="1605643" y="1761040"/>
            <a:ext cx="152400" cy="423944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pPr>
            <a:endParaRPr lang="en-US" sz="1864" kern="0">
              <a:solidFill>
                <a:prstClr val="white"/>
              </a:solidFill>
              <a:latin typeface="Arial" pitchFamily="34" charset="0"/>
              <a:cs typeface="Arial" pitchFamily="34" charset="0"/>
              <a:sym typeface="Arial"/>
            </a:endParaRPr>
          </a:p>
        </p:txBody>
      </p:sp>
      <p:sp>
        <p:nvSpPr>
          <p:cNvPr id="6" name="Rectangle 5">
            <a:extLst>
              <a:ext uri="{FF2B5EF4-FFF2-40B4-BE49-F238E27FC236}">
                <a16:creationId xmlns:a16="http://schemas.microsoft.com/office/drawing/2014/main" id="{8E9BF477-580D-B0C0-7E3A-B56015680244}"/>
              </a:ext>
            </a:extLst>
          </p:cNvPr>
          <p:cNvSpPr/>
          <p:nvPr/>
        </p:nvSpPr>
        <p:spPr>
          <a:xfrm>
            <a:off x="1977390" y="2607130"/>
            <a:ext cx="9049749"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buClr>
                <a:srgbClr val="000000"/>
              </a:buClr>
            </a:pPr>
            <a:r>
              <a:rPr lang="vi-VN" sz="2900" kern="0" dirty="0">
                <a:solidFill>
                  <a:srgbClr val="FFFFFF"/>
                </a:solidFill>
                <a:cs typeface="Arial" pitchFamily="34" charset="0"/>
                <a:sym typeface="Arial"/>
              </a:rPr>
              <a:t>Luôn tin tưởng, tôn trọng, lắng nghe bạn.</a:t>
            </a:r>
            <a:endParaRPr lang="en-US" sz="2900" kern="0" dirty="0">
              <a:solidFill>
                <a:srgbClr val="FFFFFF"/>
              </a:solidFill>
              <a:latin typeface="Arial" pitchFamily="34" charset="0"/>
              <a:cs typeface="Arial" pitchFamily="34" charset="0"/>
              <a:sym typeface="Arial"/>
            </a:endParaRPr>
          </a:p>
        </p:txBody>
      </p:sp>
      <p:sp>
        <p:nvSpPr>
          <p:cNvPr id="7" name="Rectangle 6">
            <a:extLst>
              <a:ext uri="{FF2B5EF4-FFF2-40B4-BE49-F238E27FC236}">
                <a16:creationId xmlns:a16="http://schemas.microsoft.com/office/drawing/2014/main" id="{2ABCFD1D-6BB6-8B78-F497-7D9C3FB6CF41}"/>
              </a:ext>
            </a:extLst>
          </p:cNvPr>
          <p:cNvSpPr/>
          <p:nvPr/>
        </p:nvSpPr>
        <p:spPr>
          <a:xfrm>
            <a:off x="1954530" y="3946074"/>
            <a:ext cx="9072609"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buClr>
                <a:srgbClr val="000000"/>
              </a:buClr>
            </a:pPr>
            <a:r>
              <a:rPr lang="en-US" sz="2900" kern="0" dirty="0" err="1">
                <a:solidFill>
                  <a:srgbClr val="FFFFFF"/>
                </a:solidFill>
                <a:latin typeface="Arial" pitchFamily="34" charset="0"/>
                <a:cs typeface="Arial" pitchFamily="34" charset="0"/>
                <a:sym typeface="Arial"/>
              </a:rPr>
              <a:t>Rụt</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rè</a:t>
            </a:r>
            <a:r>
              <a:rPr lang="en-US" sz="2900" kern="0" dirty="0">
                <a:solidFill>
                  <a:srgbClr val="FFFFFF"/>
                </a:solidFill>
                <a:latin typeface="Arial" pitchFamily="34" charset="0"/>
                <a:cs typeface="Arial" pitchFamily="34" charset="0"/>
                <a:sym typeface="Arial"/>
              </a:rPr>
              <a:t>, e </a:t>
            </a:r>
            <a:r>
              <a:rPr lang="en-US" sz="2900" kern="0" dirty="0" err="1">
                <a:solidFill>
                  <a:srgbClr val="FFFFFF"/>
                </a:solidFill>
                <a:latin typeface="Arial" pitchFamily="34" charset="0"/>
                <a:cs typeface="Arial" pitchFamily="34" charset="0"/>
                <a:sym typeface="Arial"/>
              </a:rPr>
              <a:t>ngại</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khi</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tiếp</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xúc</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với</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bạn</a:t>
            </a:r>
            <a:r>
              <a:rPr lang="en-US" sz="2900" kern="0" dirty="0">
                <a:solidFill>
                  <a:srgbClr val="FFFFFF"/>
                </a:solidFill>
                <a:latin typeface="Arial" pitchFamily="34" charset="0"/>
                <a:cs typeface="Arial" pitchFamily="34" charset="0"/>
                <a:sym typeface="Arial"/>
              </a:rPr>
              <a:t>. </a:t>
            </a:r>
          </a:p>
        </p:txBody>
      </p:sp>
      <p:sp>
        <p:nvSpPr>
          <p:cNvPr id="8" name="Oval 7">
            <a:extLst>
              <a:ext uri="{FF2B5EF4-FFF2-40B4-BE49-F238E27FC236}">
                <a16:creationId xmlns:a16="http://schemas.microsoft.com/office/drawing/2014/main" id="{119F3F1B-133C-B23D-121E-F95049ED164D}"/>
              </a:ext>
            </a:extLst>
          </p:cNvPr>
          <p:cNvSpPr/>
          <p:nvPr/>
        </p:nvSpPr>
        <p:spPr>
          <a:xfrm>
            <a:off x="1336767" y="2649211"/>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A</a:t>
            </a:r>
          </a:p>
        </p:txBody>
      </p:sp>
      <p:sp>
        <p:nvSpPr>
          <p:cNvPr id="9" name="Oval 8">
            <a:extLst>
              <a:ext uri="{FF2B5EF4-FFF2-40B4-BE49-F238E27FC236}">
                <a16:creationId xmlns:a16="http://schemas.microsoft.com/office/drawing/2014/main" id="{3C841E1A-4B19-1A2C-4EB9-42035940FE06}"/>
              </a:ext>
            </a:extLst>
          </p:cNvPr>
          <p:cNvSpPr/>
          <p:nvPr/>
        </p:nvSpPr>
        <p:spPr>
          <a:xfrm>
            <a:off x="1336767" y="3972561"/>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B</a:t>
            </a:r>
          </a:p>
        </p:txBody>
      </p:sp>
      <p:sp>
        <p:nvSpPr>
          <p:cNvPr id="10" name="Rectangle 9">
            <a:extLst>
              <a:ext uri="{FF2B5EF4-FFF2-40B4-BE49-F238E27FC236}">
                <a16:creationId xmlns:a16="http://schemas.microsoft.com/office/drawing/2014/main" id="{3EAADDDE-535E-EB01-0C7F-79AF550FA814}"/>
              </a:ext>
            </a:extLst>
          </p:cNvPr>
          <p:cNvSpPr/>
          <p:nvPr/>
        </p:nvSpPr>
        <p:spPr>
          <a:xfrm>
            <a:off x="1805940" y="5283748"/>
            <a:ext cx="9221199" cy="774700"/>
          </a:xfrm>
          <a:prstGeom prst="rect">
            <a:avLst/>
          </a:prstGeom>
          <a:solidFill>
            <a:schemeClr val="bg2">
              <a:lumMod val="25000"/>
            </a:schemeClr>
          </a:solidFill>
        </p:spPr>
        <p:style>
          <a:lnRef idx="3">
            <a:schemeClr val="lt1"/>
          </a:lnRef>
          <a:fillRef idx="1">
            <a:schemeClr val="accent6"/>
          </a:fillRef>
          <a:effectRef idx="1">
            <a:schemeClr val="accent6"/>
          </a:effectRef>
          <a:fontRef idx="minor">
            <a:schemeClr val="lt1"/>
          </a:fontRef>
        </p:style>
        <p:txBody>
          <a:bodyPr rtlCol="0" anchor="ctr"/>
          <a:lstStyle/>
          <a:p>
            <a:pPr algn="just">
              <a:buClr>
                <a:srgbClr val="000000"/>
              </a:buClr>
            </a:pPr>
            <a:r>
              <a:rPr lang="en-US" sz="2900" kern="0" dirty="0" err="1">
                <a:solidFill>
                  <a:srgbClr val="FFFFFF"/>
                </a:solidFill>
                <a:latin typeface="Arial" pitchFamily="34" charset="0"/>
                <a:cs typeface="Arial" pitchFamily="34" charset="0"/>
                <a:sym typeface="Arial"/>
              </a:rPr>
              <a:t>Ngại</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giao</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tiếp</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với</a:t>
            </a:r>
            <a:r>
              <a:rPr lang="en-US" sz="2900" kern="0" dirty="0">
                <a:solidFill>
                  <a:srgbClr val="FFFFFF"/>
                </a:solidFill>
                <a:latin typeface="Arial" pitchFamily="34" charset="0"/>
                <a:cs typeface="Arial" pitchFamily="34" charset="0"/>
                <a:sym typeface="Arial"/>
              </a:rPr>
              <a:t> </a:t>
            </a:r>
            <a:r>
              <a:rPr lang="en-US" sz="2900" kern="0" dirty="0" err="1">
                <a:solidFill>
                  <a:srgbClr val="FFFFFF"/>
                </a:solidFill>
                <a:latin typeface="Arial" pitchFamily="34" charset="0"/>
                <a:cs typeface="Arial" pitchFamily="34" charset="0"/>
                <a:sym typeface="Arial"/>
              </a:rPr>
              <a:t>bạn</a:t>
            </a:r>
            <a:r>
              <a:rPr lang="en-US" sz="2900" kern="0" dirty="0">
                <a:solidFill>
                  <a:srgbClr val="FFFFFF"/>
                </a:solidFill>
                <a:latin typeface="Arial" pitchFamily="34" charset="0"/>
                <a:cs typeface="Arial" pitchFamily="34" charset="0"/>
                <a:sym typeface="Arial"/>
              </a:rPr>
              <a:t>.</a:t>
            </a:r>
          </a:p>
        </p:txBody>
      </p:sp>
      <p:sp>
        <p:nvSpPr>
          <p:cNvPr id="11" name="Oval 10">
            <a:extLst>
              <a:ext uri="{FF2B5EF4-FFF2-40B4-BE49-F238E27FC236}">
                <a16:creationId xmlns:a16="http://schemas.microsoft.com/office/drawing/2014/main" id="{774D7593-2DC4-00CF-0FFE-485C8CC805DA}"/>
              </a:ext>
            </a:extLst>
          </p:cNvPr>
          <p:cNvSpPr/>
          <p:nvPr/>
        </p:nvSpPr>
        <p:spPr>
          <a:xfrm>
            <a:off x="1336767" y="5324935"/>
            <a:ext cx="731520" cy="731520"/>
          </a:xfrm>
          <a:prstGeom prst="ellipse">
            <a:avLst/>
          </a:prstGeom>
          <a:solidFill>
            <a:schemeClr val="bg1">
              <a:lumMod val="50000"/>
            </a:schemeClr>
          </a:solidFill>
        </p:spPr>
        <p:style>
          <a:lnRef idx="0">
            <a:schemeClr val="accent5"/>
          </a:lnRef>
          <a:fillRef idx="3">
            <a:schemeClr val="accent5"/>
          </a:fillRef>
          <a:effectRef idx="3">
            <a:schemeClr val="accent5"/>
          </a:effectRef>
          <a:fontRef idx="minor">
            <a:schemeClr val="lt1"/>
          </a:fontRef>
        </p:style>
        <p:txBody>
          <a:bodyPr rtlCol="0" anchor="ctr"/>
          <a:lstStyle/>
          <a:p>
            <a:pPr algn="ctr">
              <a:buClr>
                <a:srgbClr val="000000"/>
              </a:buClr>
            </a:pPr>
            <a:r>
              <a:rPr lang="en-US" sz="3600" b="1" kern="0" dirty="0">
                <a:solidFill>
                  <a:srgbClr val="FFFFFF"/>
                </a:solidFill>
                <a:latin typeface="Arial" pitchFamily="34" charset="0"/>
                <a:cs typeface="Arial" pitchFamily="34" charset="0"/>
                <a:sym typeface="Arial"/>
              </a:rPr>
              <a:t>C</a:t>
            </a:r>
          </a:p>
        </p:txBody>
      </p:sp>
      <p:sp>
        <p:nvSpPr>
          <p:cNvPr id="12" name="Google Shape;238;p18">
            <a:extLst>
              <a:ext uri="{FF2B5EF4-FFF2-40B4-BE49-F238E27FC236}">
                <a16:creationId xmlns:a16="http://schemas.microsoft.com/office/drawing/2014/main" id="{135B94F5-7274-0C69-19AC-36AF05BA4573}"/>
              </a:ext>
            </a:extLst>
          </p:cNvPr>
          <p:cNvSpPr/>
          <p:nvPr/>
        </p:nvSpPr>
        <p:spPr>
          <a:xfrm>
            <a:off x="779535" y="808375"/>
            <a:ext cx="10632931" cy="1070971"/>
          </a:xfrm>
          <a:prstGeom prst="rect">
            <a:avLst/>
          </a:prstGeom>
          <a:solidFill>
            <a:schemeClr val="tx2">
              <a:lumMod val="20000"/>
              <a:lumOff val="80000"/>
            </a:schemeClr>
          </a:solidFill>
          <a:ln>
            <a:solidFill>
              <a:srgbClr val="000000"/>
            </a:solidFill>
          </a:ln>
        </p:spPr>
        <p:txBody>
          <a:bodyPr spcFirstLastPara="1" wrap="square" lIns="119703" tIns="121598" rIns="213404" bIns="121598" anchor="t" anchorCtr="0">
            <a:noAutofit/>
          </a:bodyPr>
          <a:lstStyle/>
          <a:p>
            <a:pPr algn="ctr">
              <a:buClr>
                <a:prstClr val="black"/>
              </a:buClr>
              <a:buSzPts val="1100"/>
            </a:pPr>
            <a:r>
              <a:rPr lang="en-US" sz="4400" kern="0">
                <a:solidFill>
                  <a:srgbClr val="000000"/>
                </a:solidFill>
                <a:latin typeface="Arial"/>
                <a:ea typeface="Roboto"/>
                <a:cs typeface="Roboto"/>
                <a:sym typeface="Roboto"/>
              </a:rPr>
              <a:t>Cách nào sau đây xây dựng tình bạn?</a:t>
            </a:r>
            <a:endParaRPr lang="en-US" sz="4400" kern="0" dirty="0">
              <a:solidFill>
                <a:srgbClr val="000000"/>
              </a:solidFill>
              <a:latin typeface="Arial"/>
              <a:ea typeface="Roboto"/>
              <a:cs typeface="Roboto"/>
              <a:sym typeface="Roboto"/>
            </a:endParaRPr>
          </a:p>
        </p:txBody>
      </p:sp>
      <p:pic>
        <p:nvPicPr>
          <p:cNvPr id="13" name="Picture 2" descr="True And False PNG Free Download - PNG All">
            <a:extLst>
              <a:ext uri="{FF2B5EF4-FFF2-40B4-BE49-F238E27FC236}">
                <a16:creationId xmlns:a16="http://schemas.microsoft.com/office/drawing/2014/main" id="{F7FD00B0-7FC8-111E-9686-624152391D5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702" t="890" r="-5636"/>
          <a:stretch/>
        </p:blipFill>
        <p:spPr bwMode="auto">
          <a:xfrm>
            <a:off x="10741816" y="3593566"/>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True And False PNG Free Download - PNG All">
            <a:extLst>
              <a:ext uri="{FF2B5EF4-FFF2-40B4-BE49-F238E27FC236}">
                <a16:creationId xmlns:a16="http://schemas.microsoft.com/office/drawing/2014/main" id="{17398392-4157-178D-A38C-8F28EF6416D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51066" b="890"/>
          <a:stretch/>
        </p:blipFill>
        <p:spPr bwMode="auto">
          <a:xfrm>
            <a:off x="10716202" y="2169875"/>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ue And False PNG Free Download - PNG All">
            <a:extLst>
              <a:ext uri="{FF2B5EF4-FFF2-40B4-BE49-F238E27FC236}">
                <a16:creationId xmlns:a16="http://schemas.microsoft.com/office/drawing/2014/main" id="{3FAEA982-9B3F-0C2A-21EB-02B6AE36078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702" t="890" r="-5636"/>
          <a:stretch/>
        </p:blipFill>
        <p:spPr bwMode="auto">
          <a:xfrm>
            <a:off x="10716202" y="4927107"/>
            <a:ext cx="906505" cy="11484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amond gif | コラージュ">
            <a:extLst>
              <a:ext uri="{FF2B5EF4-FFF2-40B4-BE49-F238E27FC236}">
                <a16:creationId xmlns:a16="http://schemas.microsoft.com/office/drawing/2014/main" id="{CDF7DABD-AD34-6203-078B-7765FD95F02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96445" y="2949982"/>
            <a:ext cx="2435596" cy="24355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log: Rotating diamond tutorial">
            <a:extLst>
              <a:ext uri="{FF2B5EF4-FFF2-40B4-BE49-F238E27FC236}">
                <a16:creationId xmlns:a16="http://schemas.microsoft.com/office/drawing/2014/main" id="{717E1135-F56F-7F21-E9BA-6241914CFA1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24991" y="-452342"/>
            <a:ext cx="38100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1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500"/>
                            </p:stCondLst>
                            <p:childTnLst>
                              <p:par>
                                <p:cTn id="12" presetID="22" presetClass="entr" presetSubtype="1"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par>
                          <p:cTn id="15" fill="hold">
                            <p:stCondLst>
                              <p:cond delay="1000"/>
                            </p:stCondLst>
                            <p:childTnLst>
                              <p:par>
                                <p:cTn id="16" presetID="49" presetClass="entr" presetSubtype="0" decel="10000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 calcmode="lin" valueType="num">
                                      <p:cBhvr>
                                        <p:cTn id="20" dur="500" fill="hold"/>
                                        <p:tgtEl>
                                          <p:spTgt spid="8"/>
                                        </p:tgtEl>
                                        <p:attrNameLst>
                                          <p:attrName>style.rotation</p:attrName>
                                        </p:attrNameLst>
                                      </p:cBhvr>
                                      <p:tavLst>
                                        <p:tav tm="0">
                                          <p:val>
                                            <p:fltVal val="360"/>
                                          </p:val>
                                        </p:tav>
                                        <p:tav tm="100000">
                                          <p:val>
                                            <p:fltVal val="0"/>
                                          </p:val>
                                        </p:tav>
                                      </p:tavLst>
                                    </p:anim>
                                    <p:animEffect transition="in" filter="fade">
                                      <p:cBhvr>
                                        <p:cTn id="21" dur="500"/>
                                        <p:tgtEl>
                                          <p:spTgt spid="8"/>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2000"/>
                            </p:stCondLst>
                            <p:childTnLst>
                              <p:par>
                                <p:cTn id="27" presetID="49" presetClass="entr" presetSubtype="0" decel="10000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 calcmode="lin" valueType="num">
                                      <p:cBhvr>
                                        <p:cTn id="31" dur="500" fill="hold"/>
                                        <p:tgtEl>
                                          <p:spTgt spid="9"/>
                                        </p:tgtEl>
                                        <p:attrNameLst>
                                          <p:attrName>style.rotation</p:attrName>
                                        </p:attrNameLst>
                                      </p:cBhvr>
                                      <p:tavLst>
                                        <p:tav tm="0">
                                          <p:val>
                                            <p:fltVal val="360"/>
                                          </p:val>
                                        </p:tav>
                                        <p:tav tm="100000">
                                          <p:val>
                                            <p:fltVal val="0"/>
                                          </p:val>
                                        </p:tav>
                                      </p:tavLst>
                                    </p:anim>
                                    <p:animEffect transition="in" filter="fade">
                                      <p:cBhvr>
                                        <p:cTn id="32" dur="500"/>
                                        <p:tgtEl>
                                          <p:spTgt spid="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par>
                          <p:cTn id="37" fill="hold">
                            <p:stCondLst>
                              <p:cond delay="3000"/>
                            </p:stCondLst>
                            <p:childTnLst>
                              <p:par>
                                <p:cTn id="38" presetID="49" presetClass="entr" presetSubtype="0" decel="10000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 calcmode="lin" valueType="num">
                                      <p:cBhvr>
                                        <p:cTn id="42" dur="500" fill="hold"/>
                                        <p:tgtEl>
                                          <p:spTgt spid="11"/>
                                        </p:tgtEl>
                                        <p:attrNameLst>
                                          <p:attrName>style.rotation</p:attrName>
                                        </p:attrNameLst>
                                      </p:cBhvr>
                                      <p:tavLst>
                                        <p:tav tm="0">
                                          <p:val>
                                            <p:fltVal val="360"/>
                                          </p:val>
                                        </p:tav>
                                        <p:tav tm="100000">
                                          <p:val>
                                            <p:fltVal val="0"/>
                                          </p:val>
                                        </p:tav>
                                      </p:tavLst>
                                    </p:anim>
                                    <p:animEffect transition="in" filter="fade">
                                      <p:cBhvr>
                                        <p:cTn id="43" dur="500"/>
                                        <p:tgtEl>
                                          <p:spTgt spid="11"/>
                                        </p:tgtEl>
                                      </p:cBhvr>
                                    </p:animEffect>
                                  </p:childTnLst>
                                </p:cTn>
                              </p:par>
                            </p:childTnLst>
                          </p:cTn>
                        </p:par>
                        <p:par>
                          <p:cTn id="44" fill="hold">
                            <p:stCondLst>
                              <p:cond delay="3500"/>
                            </p:stCondLst>
                            <p:childTnLst>
                              <p:par>
                                <p:cTn id="45" presetID="22" presetClass="entr" presetSubtype="8"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left)">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9"/>
                    </p:tgtEl>
                  </p:cond>
                </p:stCondLst>
                <p:endSync evt="end" delay="0">
                  <p:rtn val="all"/>
                </p:endSync>
                <p:childTnLst>
                  <p:par>
                    <p:cTn id="49" fill="hold">
                      <p:stCondLst>
                        <p:cond delay="0"/>
                      </p:stCondLst>
                      <p:childTnLst>
                        <p:par>
                          <p:cTn id="50" fill="hold">
                            <p:stCondLst>
                              <p:cond delay="0"/>
                            </p:stCondLst>
                            <p:childTnLst>
                              <p:par>
                                <p:cTn id="51" presetID="23" presetClass="entr" presetSubtype="32"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250" fill="hold"/>
                                        <p:tgtEl>
                                          <p:spTgt spid="13"/>
                                        </p:tgtEl>
                                        <p:attrNameLst>
                                          <p:attrName>ppt_w</p:attrName>
                                        </p:attrNameLst>
                                      </p:cBhvr>
                                      <p:tavLst>
                                        <p:tav tm="0">
                                          <p:val>
                                            <p:strVal val="4*#ppt_w"/>
                                          </p:val>
                                        </p:tav>
                                        <p:tav tm="100000">
                                          <p:val>
                                            <p:strVal val="#ppt_w"/>
                                          </p:val>
                                        </p:tav>
                                      </p:tavLst>
                                    </p:anim>
                                    <p:anim calcmode="lin" valueType="num">
                                      <p:cBhvr>
                                        <p:cTn id="54"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9"/>
                  </p:tgtEl>
                </p:cond>
              </p:nextCondLst>
            </p:seq>
            <p:seq concurrent="1" nextAc="seek">
              <p:cTn id="55" restart="whenNotActive" fill="hold" evtFilter="cancelBubble" nodeType="interactiveSeq">
                <p:stCondLst>
                  <p:cond evt="onClick" delay="0">
                    <p:tgtEl>
                      <p:spTgt spid="11"/>
                    </p:tgtEl>
                  </p:cond>
                </p:stCondLst>
                <p:endSync evt="end" delay="0">
                  <p:rtn val="all"/>
                </p:endSync>
                <p:childTnLst>
                  <p:par>
                    <p:cTn id="56" fill="hold">
                      <p:stCondLst>
                        <p:cond delay="0"/>
                      </p:stCondLst>
                      <p:childTnLst>
                        <p:par>
                          <p:cTn id="57" fill="hold">
                            <p:stCondLst>
                              <p:cond delay="0"/>
                            </p:stCondLst>
                            <p:childTnLst>
                              <p:par>
                                <p:cTn id="58" presetID="23" presetClass="entr" presetSubtype="32" fill="hold" nodeType="clickEffect">
                                  <p:stCondLst>
                                    <p:cond delay="0"/>
                                  </p:stCondLst>
                                  <p:childTnLst>
                                    <p:set>
                                      <p:cBhvr>
                                        <p:cTn id="59" dur="1" fill="hold">
                                          <p:stCondLst>
                                            <p:cond delay="0"/>
                                          </p:stCondLst>
                                        </p:cTn>
                                        <p:tgtEl>
                                          <p:spTgt spid="15"/>
                                        </p:tgtEl>
                                        <p:attrNameLst>
                                          <p:attrName>style.visibility</p:attrName>
                                        </p:attrNameLst>
                                      </p:cBhvr>
                                      <p:to>
                                        <p:strVal val="visible"/>
                                      </p:to>
                                    </p:set>
                                    <p:anim calcmode="lin" valueType="num">
                                      <p:cBhvr>
                                        <p:cTn id="60" dur="250" fill="hold"/>
                                        <p:tgtEl>
                                          <p:spTgt spid="15"/>
                                        </p:tgtEl>
                                        <p:attrNameLst>
                                          <p:attrName>ppt_w</p:attrName>
                                        </p:attrNameLst>
                                      </p:cBhvr>
                                      <p:tavLst>
                                        <p:tav tm="0">
                                          <p:val>
                                            <p:strVal val="4*#ppt_w"/>
                                          </p:val>
                                        </p:tav>
                                        <p:tav tm="100000">
                                          <p:val>
                                            <p:strVal val="#ppt_w"/>
                                          </p:val>
                                        </p:tav>
                                      </p:tavLst>
                                    </p:anim>
                                    <p:anim calcmode="lin" valueType="num">
                                      <p:cBhvr>
                                        <p:cTn id="6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subTnLst>
                                    <p:audio>
                                      <p:cMediaNode>
                                        <p:cTn display="0" masterRel="sameClick">
                                          <p:stCondLst>
                                            <p:cond evt="begin" delay="0">
                                              <p:tn val="65"/>
                                            </p:cond>
                                          </p:stCondLst>
                                          <p:endCondLst>
                                            <p:cond evt="onStopAudio" delay="0">
                                              <p:tgtEl>
                                                <p:sldTgt/>
                                              </p:tgtEl>
                                            </p:cond>
                                          </p:endCondLst>
                                        </p:cTn>
                                        <p:tgtEl>
                                          <p:sndTgt r:embed="rId4" name="Tieng-ting-www_nhacchuongvui_com.wav"/>
                                        </p:tgtEl>
                                      </p:cMediaNode>
                                    </p:audio>
                                  </p:sub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4100"/>
                                        </p:tgtEl>
                                        <p:attrNameLst>
                                          <p:attrName>style.visibility</p:attrName>
                                        </p:attrNameLst>
                                      </p:cBhvr>
                                      <p:to>
                                        <p:strVal val="visible"/>
                                      </p:to>
                                    </p:set>
                                    <p:anim calcmode="lin" valueType="num">
                                      <p:cBhvr>
                                        <p:cTn id="71" dur="500" fill="hold"/>
                                        <p:tgtEl>
                                          <p:spTgt spid="4100"/>
                                        </p:tgtEl>
                                        <p:attrNameLst>
                                          <p:attrName>ppt_w</p:attrName>
                                        </p:attrNameLst>
                                      </p:cBhvr>
                                      <p:tavLst>
                                        <p:tav tm="0">
                                          <p:val>
                                            <p:fltVal val="0"/>
                                          </p:val>
                                        </p:tav>
                                        <p:tav tm="100000">
                                          <p:val>
                                            <p:strVal val="#ppt_w"/>
                                          </p:val>
                                        </p:tav>
                                      </p:tavLst>
                                    </p:anim>
                                    <p:anim calcmode="lin" valueType="num">
                                      <p:cBhvr>
                                        <p:cTn id="72" dur="500" fill="hold"/>
                                        <p:tgtEl>
                                          <p:spTgt spid="4100"/>
                                        </p:tgtEl>
                                        <p:attrNameLst>
                                          <p:attrName>ppt_h</p:attrName>
                                        </p:attrNameLst>
                                      </p:cBhvr>
                                      <p:tavLst>
                                        <p:tav tm="0">
                                          <p:val>
                                            <p:fltVal val="0"/>
                                          </p:val>
                                        </p:tav>
                                        <p:tav tm="100000">
                                          <p:val>
                                            <p:strVal val="#ppt_h"/>
                                          </p:val>
                                        </p:tav>
                                      </p:tavLst>
                                    </p:anim>
                                    <p:animEffect transition="in" filter="fade">
                                      <p:cBhvr>
                                        <p:cTn id="73" dur="500"/>
                                        <p:tgtEl>
                                          <p:spTgt spid="4100"/>
                                        </p:tgtEl>
                                      </p:cBhvr>
                                    </p:animEffect>
                                  </p:childTnLst>
                                </p:cTn>
                              </p:par>
                              <p:par>
                                <p:cTn id="74" presetID="53" presetClass="entr" presetSubtype="16" fill="hold" nodeType="withEffect">
                                  <p:stCondLst>
                                    <p:cond delay="0"/>
                                  </p:stCondLst>
                                  <p:childTnLst>
                                    <p:set>
                                      <p:cBhvr>
                                        <p:cTn id="75" dur="1" fill="hold">
                                          <p:stCondLst>
                                            <p:cond delay="0"/>
                                          </p:stCondLst>
                                        </p:cTn>
                                        <p:tgtEl>
                                          <p:spTgt spid="4102"/>
                                        </p:tgtEl>
                                        <p:attrNameLst>
                                          <p:attrName>style.visibility</p:attrName>
                                        </p:attrNameLst>
                                      </p:cBhvr>
                                      <p:to>
                                        <p:strVal val="visible"/>
                                      </p:to>
                                    </p:set>
                                    <p:anim calcmode="lin" valueType="num">
                                      <p:cBhvr>
                                        <p:cTn id="76" dur="500" fill="hold"/>
                                        <p:tgtEl>
                                          <p:spTgt spid="4102"/>
                                        </p:tgtEl>
                                        <p:attrNameLst>
                                          <p:attrName>ppt_w</p:attrName>
                                        </p:attrNameLst>
                                      </p:cBhvr>
                                      <p:tavLst>
                                        <p:tav tm="0">
                                          <p:val>
                                            <p:fltVal val="0"/>
                                          </p:val>
                                        </p:tav>
                                        <p:tav tm="100000">
                                          <p:val>
                                            <p:strVal val="#ppt_w"/>
                                          </p:val>
                                        </p:tav>
                                      </p:tavLst>
                                    </p:anim>
                                    <p:anim calcmode="lin" valueType="num">
                                      <p:cBhvr>
                                        <p:cTn id="77" dur="500" fill="hold"/>
                                        <p:tgtEl>
                                          <p:spTgt spid="4102"/>
                                        </p:tgtEl>
                                        <p:attrNameLst>
                                          <p:attrName>ppt_h</p:attrName>
                                        </p:attrNameLst>
                                      </p:cBhvr>
                                      <p:tavLst>
                                        <p:tav tm="0">
                                          <p:val>
                                            <p:fltVal val="0"/>
                                          </p:val>
                                        </p:tav>
                                        <p:tav tm="100000">
                                          <p:val>
                                            <p:strVal val="#ppt_h"/>
                                          </p:val>
                                        </p:tav>
                                      </p:tavLst>
                                    </p:anim>
                                    <p:animEffect transition="in" filter="fade">
                                      <p:cBhvr>
                                        <p:cTn id="78" dur="500"/>
                                        <p:tgtEl>
                                          <p:spTgt spid="4102"/>
                                        </p:tgtEl>
                                      </p:cBhvr>
                                    </p:animEffect>
                                  </p:childTnLst>
                                  <p:subTnLst>
                                    <p:audio>
                                      <p:cMediaNode>
                                        <p:cTn display="0" masterRel="sameClick">
                                          <p:stCondLst>
                                            <p:cond evt="begin" delay="0">
                                              <p:tn val="74"/>
                                            </p:cond>
                                          </p:stCondLst>
                                          <p:endCondLst>
                                            <p:cond evt="onStopAudio" delay="0">
                                              <p:tgtEl>
                                                <p:sldTgt/>
                                              </p:tgtEl>
                                            </p:cond>
                                          </p:endCondLst>
                                        </p:cTn>
                                        <p:tgtEl>
                                          <p:sndTgt r:embed="rId5" name="Tieng-yeah-tre-con-www_nhacchuongvui_com.wav"/>
                                        </p:tgtEl>
                                      </p:cMediaNode>
                                    </p:audio>
                                  </p:subTnLst>
                                </p:cTn>
                              </p:par>
                            </p:childTnLst>
                          </p:cTn>
                        </p:par>
                      </p:childTnLst>
                    </p:cTn>
                  </p:par>
                </p:childTnLst>
              </p:cTn>
              <p:nextCondLst>
                <p:cond evt="onClick" delay="0">
                  <p:tgtEl>
                    <p:spTgt spid="8"/>
                  </p:tgtEl>
                </p:cond>
              </p:nextCondLst>
            </p:seq>
          </p:childTnLst>
        </p:cTn>
      </p:par>
    </p:tnLst>
    <p:bldLst>
      <p:bldP spid="5" grpId="0" animBg="1"/>
      <p:bldP spid="6" grpId="0" animBg="1"/>
      <p:bldP spid="7" grpId="0" animBg="1"/>
      <p:bldP spid="8" grpId="0" animBg="1"/>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049EA8F-6F89-F37C-0A11-B66CE035239D}"/>
              </a:ext>
            </a:extLst>
          </p:cNvPr>
          <p:cNvPicPr>
            <a:picLocks noChangeAspect="1"/>
          </p:cNvPicPr>
          <p:nvPr/>
        </p:nvPicPr>
        <p:blipFill>
          <a:blip r:embed="rId4"/>
          <a:srcRect r="22866" b="2980"/>
          <a:stretch/>
        </p:blipFill>
        <p:spPr>
          <a:xfrm>
            <a:off x="15081" y="19553"/>
            <a:ext cx="12176919" cy="6838447"/>
          </a:xfrm>
          <a:prstGeom prst="rect">
            <a:avLst/>
          </a:prstGeom>
        </p:spPr>
      </p:pic>
      <p:sp>
        <p:nvSpPr>
          <p:cNvPr id="2" name="Title 1">
            <a:extLst>
              <a:ext uri="{FF2B5EF4-FFF2-40B4-BE49-F238E27FC236}">
                <a16:creationId xmlns:a16="http://schemas.microsoft.com/office/drawing/2014/main" id="{6452B80E-5012-A784-8527-C6BA227EACF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D54538CC-D58F-20AE-7E6C-65C18922DDAC}"/>
              </a:ext>
            </a:extLst>
          </p:cNvPr>
          <p:cNvSpPr>
            <a:spLocks noGrp="1"/>
          </p:cNvSpPr>
          <p:nvPr>
            <p:ph type="subTitle" idx="1"/>
          </p:nvPr>
        </p:nvSpPr>
        <p:spPr/>
        <p:txBody>
          <a:bodyPr/>
          <a:lstStyle/>
          <a:p>
            <a:endParaRPr lang="en-US"/>
          </a:p>
        </p:txBody>
      </p:sp>
      <p:sp>
        <p:nvSpPr>
          <p:cNvPr id="4" name="Subtitle 3">
            <a:extLst>
              <a:ext uri="{FF2B5EF4-FFF2-40B4-BE49-F238E27FC236}">
                <a16:creationId xmlns:a16="http://schemas.microsoft.com/office/drawing/2014/main" id="{296F00F9-5A10-B6E6-3F25-0D94D06174DE}"/>
              </a:ext>
            </a:extLst>
          </p:cNvPr>
          <p:cNvSpPr>
            <a:spLocks noGrp="1"/>
          </p:cNvSpPr>
          <p:nvPr>
            <p:ph type="subTitle" idx="2"/>
          </p:nvPr>
        </p:nvSpPr>
        <p:spPr/>
        <p:txBody>
          <a:bodyPr/>
          <a:lstStyle/>
          <a:p>
            <a:endParaRPr lang="en-US"/>
          </a:p>
        </p:txBody>
      </p:sp>
      <p:sp>
        <p:nvSpPr>
          <p:cNvPr id="5" name="Subtitle 4">
            <a:extLst>
              <a:ext uri="{FF2B5EF4-FFF2-40B4-BE49-F238E27FC236}">
                <a16:creationId xmlns:a16="http://schemas.microsoft.com/office/drawing/2014/main" id="{FC9B6318-A846-0D38-DA73-46B4096D5F14}"/>
              </a:ext>
            </a:extLst>
          </p:cNvPr>
          <p:cNvSpPr>
            <a:spLocks noGrp="1"/>
          </p:cNvSpPr>
          <p:nvPr>
            <p:ph type="subTitle" idx="3"/>
          </p:nvPr>
        </p:nvSpPr>
        <p:spPr/>
        <p:txBody>
          <a:bodyPr/>
          <a:lstStyle/>
          <a:p>
            <a:endParaRPr lang="en-US"/>
          </a:p>
        </p:txBody>
      </p:sp>
      <p:pic>
        <p:nvPicPr>
          <p:cNvPr id="5124" name="Picture 4" descr="Gemstone Glump Animation">
            <a:extLst>
              <a:ext uri="{FF2B5EF4-FFF2-40B4-BE49-F238E27FC236}">
                <a16:creationId xmlns:a16="http://schemas.microsoft.com/office/drawing/2014/main" id="{C8DC7037-CFFF-A04D-81E1-D4F965FEFF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0784" y="3555119"/>
            <a:ext cx="6391275" cy="36004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44C60C7-AE6C-9959-1174-7BA4B6C4B009}"/>
              </a:ext>
            </a:extLst>
          </p:cNvPr>
          <p:cNvSpPr txBox="1"/>
          <p:nvPr/>
        </p:nvSpPr>
        <p:spPr>
          <a:xfrm>
            <a:off x="1703513" y="6953865"/>
            <a:ext cx="9188221" cy="110799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buClr>
                <a:srgbClr val="000000"/>
              </a:buClr>
              <a:defRPr/>
            </a:pPr>
            <a:r>
              <a:rPr lang="en-US" sz="6600" kern="0">
                <a:solidFill>
                  <a:prstClr val="white"/>
                </a:solidFill>
                <a:latin typeface="SVN-SAF" panose="02040603050506020204" pitchFamily="18" charset="0"/>
                <a:sym typeface="Arial"/>
              </a:rPr>
              <a:t>CHÚC MỪNG CÁC BẠN!</a:t>
            </a:r>
          </a:p>
        </p:txBody>
      </p:sp>
      <p:pic>
        <p:nvPicPr>
          <p:cNvPr id="9" name="Picture 8">
            <a:extLst>
              <a:ext uri="{FF2B5EF4-FFF2-40B4-BE49-F238E27FC236}">
                <a16:creationId xmlns:a16="http://schemas.microsoft.com/office/drawing/2014/main" id="{64559A07-8E18-0D6D-C454-583FB2403064}"/>
              </a:ext>
            </a:extLst>
          </p:cNvPr>
          <p:cNvPicPr>
            <a:picLocks noChangeAspect="1"/>
          </p:cNvPicPr>
          <p:nvPr/>
        </p:nvPicPr>
        <p:blipFill>
          <a:blip r:embed="rId6"/>
          <a:stretch>
            <a:fillRect/>
          </a:stretch>
        </p:blipFill>
        <p:spPr>
          <a:xfrm>
            <a:off x="1068495" y="61309"/>
            <a:ext cx="9620322" cy="1780186"/>
          </a:xfrm>
          <a:prstGeom prst="rect">
            <a:avLst/>
          </a:prstGeom>
        </p:spPr>
      </p:pic>
      <p:pic>
        <p:nvPicPr>
          <p:cNvPr id="10" name="Picture 4" descr="Blog: Rotating diamond tutorial">
            <a:extLst>
              <a:ext uri="{FF2B5EF4-FFF2-40B4-BE49-F238E27FC236}">
                <a16:creationId xmlns:a16="http://schemas.microsoft.com/office/drawing/2014/main" id="{CB707C3E-EA76-84DE-235F-CD6EC229A8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7124" y="4842898"/>
            <a:ext cx="2150645" cy="1537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iamond gif | コラージュ">
            <a:extLst>
              <a:ext uri="{FF2B5EF4-FFF2-40B4-BE49-F238E27FC236}">
                <a16:creationId xmlns:a16="http://schemas.microsoft.com/office/drawing/2014/main" id="{5A2F6D50-2BA5-ED69-533F-663BE064F7E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5791" y="3139118"/>
            <a:ext cx="2580775" cy="25807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S G Glitter Sticker by SEOLGOLD for iOS &amp; Android | GIPHY | Glitter  stickers, Love heart gif, Cartoon clip art">
            <a:extLst>
              <a:ext uri="{FF2B5EF4-FFF2-40B4-BE49-F238E27FC236}">
                <a16:creationId xmlns:a16="http://schemas.microsoft.com/office/drawing/2014/main" id="{326E32F9-623A-13A0-CFB8-16E1C986B3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5502" y="1905291"/>
            <a:ext cx="1744940" cy="174494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Pin on Animation inspiration">
            <a:extLst>
              <a:ext uri="{FF2B5EF4-FFF2-40B4-BE49-F238E27FC236}">
                <a16:creationId xmlns:a16="http://schemas.microsoft.com/office/drawing/2014/main" id="{79DE4857-1C53-3B96-C901-014D8E1945B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78391" y="1952086"/>
            <a:ext cx="2580776" cy="25807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68FEF25-89E1-DBB4-4621-5390B946D361}"/>
              </a:ext>
            </a:extLst>
          </p:cNvPr>
          <p:cNvPicPr>
            <a:picLocks noChangeAspect="1"/>
          </p:cNvPicPr>
          <p:nvPr/>
        </p:nvPicPr>
        <p:blipFill>
          <a:blip r:embed="rId11"/>
          <a:stretch>
            <a:fillRect/>
          </a:stretch>
        </p:blipFill>
        <p:spPr>
          <a:xfrm>
            <a:off x="3661173" y="4907668"/>
            <a:ext cx="2114845" cy="2114845"/>
          </a:xfrm>
          <a:prstGeom prst="rect">
            <a:avLst/>
          </a:prstGeom>
        </p:spPr>
      </p:pic>
      <p:pic>
        <p:nvPicPr>
          <p:cNvPr id="15" name="Picture 4" descr="Top Infinity Gems Stickers for Android &amp; iOS | Gfycat">
            <a:extLst>
              <a:ext uri="{FF2B5EF4-FFF2-40B4-BE49-F238E27FC236}">
                <a16:creationId xmlns:a16="http://schemas.microsoft.com/office/drawing/2014/main" id="{649E5A51-8215-93AE-68D6-87F507355B7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339781" y="2060984"/>
            <a:ext cx="2990664" cy="299066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Star Sparkling Sticker for iOS &amp; Android | GIPHY">
            <a:extLst>
              <a:ext uri="{FF2B5EF4-FFF2-40B4-BE49-F238E27FC236}">
                <a16:creationId xmlns:a16="http://schemas.microsoft.com/office/drawing/2014/main" id="{C1036660-9E11-EA47-12D6-CBB79F5516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43053" y="1141726"/>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Star Sparkling Sticker for iOS &amp; Android | GIPHY">
            <a:extLst>
              <a:ext uri="{FF2B5EF4-FFF2-40B4-BE49-F238E27FC236}">
                <a16:creationId xmlns:a16="http://schemas.microsoft.com/office/drawing/2014/main" id="{630A540D-CC6A-4AB4-54C6-DB119430F13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44904" y="1050054"/>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tar Sparkling Sticker for iOS &amp; Android | GIPHY">
            <a:extLst>
              <a:ext uri="{FF2B5EF4-FFF2-40B4-BE49-F238E27FC236}">
                <a16:creationId xmlns:a16="http://schemas.microsoft.com/office/drawing/2014/main" id="{E3B4A8A8-E5EC-8D95-5B96-FC3E627D17D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36303" y="1095869"/>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Transparent vincemckelvie sparkly GIF on GIFER - by Yoshicage">
            <a:extLst>
              <a:ext uri="{FF2B5EF4-FFF2-40B4-BE49-F238E27FC236}">
                <a16:creationId xmlns:a16="http://schemas.microsoft.com/office/drawing/2014/main" id="{4B7844E5-8F36-CA6B-4719-932251C23A5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01494" y="3616936"/>
            <a:ext cx="3378467" cy="33784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tar Sparkling Sticker for iOS &amp; Android | GIPHY">
            <a:extLst>
              <a:ext uri="{FF2B5EF4-FFF2-40B4-BE49-F238E27FC236}">
                <a16:creationId xmlns:a16="http://schemas.microsoft.com/office/drawing/2014/main" id="{040BF197-9ADC-BEF2-6AD4-AD916E694CA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48011" y="2648827"/>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tar Sparkling Sticker for iOS &amp; Android | GIPHY">
            <a:extLst>
              <a:ext uri="{FF2B5EF4-FFF2-40B4-BE49-F238E27FC236}">
                <a16:creationId xmlns:a16="http://schemas.microsoft.com/office/drawing/2014/main" id="{4043FEED-2C4D-FE2C-E8FF-7D26D7B7C6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72033" y="3806483"/>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Star Sparkling Sticker for iOS &amp; Android | GIPHY">
            <a:extLst>
              <a:ext uri="{FF2B5EF4-FFF2-40B4-BE49-F238E27FC236}">
                <a16:creationId xmlns:a16="http://schemas.microsoft.com/office/drawing/2014/main" id="{EA8540BD-9142-A3CF-C5BD-F232A8F8A1D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38122" y="2717645"/>
            <a:ext cx="1890626" cy="1890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Star Sparkling Sticker for iOS &amp; Android | GIPHY">
            <a:extLst>
              <a:ext uri="{FF2B5EF4-FFF2-40B4-BE49-F238E27FC236}">
                <a16:creationId xmlns:a16="http://schemas.microsoft.com/office/drawing/2014/main" id="{4E558CDE-BD71-B952-3B31-8EAE5CD3D4A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596" y="3158064"/>
            <a:ext cx="1890626" cy="1890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754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124"/>
                                        </p:tgtEl>
                                        <p:attrNameLst>
                                          <p:attrName>style.visibility</p:attrName>
                                        </p:attrNameLst>
                                      </p:cBhvr>
                                      <p:to>
                                        <p:strVal val="visible"/>
                                      </p:to>
                                    </p:set>
                                    <p:anim calcmode="lin" valueType="num">
                                      <p:cBhvr>
                                        <p:cTn id="7" dur="500" fill="hold"/>
                                        <p:tgtEl>
                                          <p:spTgt spid="5124"/>
                                        </p:tgtEl>
                                        <p:attrNameLst>
                                          <p:attrName>ppt_w</p:attrName>
                                        </p:attrNameLst>
                                      </p:cBhvr>
                                      <p:tavLst>
                                        <p:tav tm="0">
                                          <p:val>
                                            <p:fltVal val="0"/>
                                          </p:val>
                                        </p:tav>
                                        <p:tav tm="100000">
                                          <p:val>
                                            <p:strVal val="#ppt_w"/>
                                          </p:val>
                                        </p:tav>
                                      </p:tavLst>
                                    </p:anim>
                                    <p:anim calcmode="lin" valueType="num">
                                      <p:cBhvr>
                                        <p:cTn id="8" dur="500" fill="hold"/>
                                        <p:tgtEl>
                                          <p:spTgt spid="5124"/>
                                        </p:tgtEl>
                                        <p:attrNameLst>
                                          <p:attrName>ppt_h</p:attrName>
                                        </p:attrNameLst>
                                      </p:cBhvr>
                                      <p:tavLst>
                                        <p:tav tm="0">
                                          <p:val>
                                            <p:fltVal val="0"/>
                                          </p:val>
                                        </p:tav>
                                        <p:tav tm="100000">
                                          <p:val>
                                            <p:strVal val="#ppt_h"/>
                                          </p:val>
                                        </p:tav>
                                      </p:tavLst>
                                    </p:anim>
                                    <p:animEffect transition="in" filter="fade">
                                      <p:cBhvr>
                                        <p:cTn id="9" dur="500"/>
                                        <p:tgtEl>
                                          <p:spTgt spid="5124"/>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yeah-tre-con-www_nhacchuongvui_com.wav"/>
                                        </p:tgtEl>
                                      </p:cMediaNode>
                                    </p:audio>
                                  </p:sub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par>
                                <p:cTn id="25" presetID="3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ppt_w</p:attrName>
                                        </p:attrNameLst>
                                      </p:cBhvr>
                                      <p:tavLst>
                                        <p:tav tm="0">
                                          <p:val>
                                            <p:fltVal val="0"/>
                                          </p:val>
                                        </p:tav>
                                        <p:tav tm="100000">
                                          <p:val>
                                            <p:strVal val="#ppt_w"/>
                                          </p:val>
                                        </p:tav>
                                      </p:tavLst>
                                    </p:anim>
                                    <p:anim calcmode="lin" valueType="num">
                                      <p:cBhvr>
                                        <p:cTn id="28" dur="1000" fill="hold"/>
                                        <p:tgtEl>
                                          <p:spTgt spid="13"/>
                                        </p:tgtEl>
                                        <p:attrNameLst>
                                          <p:attrName>ppt_h</p:attrName>
                                        </p:attrNameLst>
                                      </p:cBhvr>
                                      <p:tavLst>
                                        <p:tav tm="0">
                                          <p:val>
                                            <p:fltVal val="0"/>
                                          </p:val>
                                        </p:tav>
                                        <p:tav tm="100000">
                                          <p:val>
                                            <p:strVal val="#ppt_h"/>
                                          </p:val>
                                        </p:tav>
                                      </p:tavLst>
                                    </p:anim>
                                    <p:anim calcmode="lin" valueType="num">
                                      <p:cBhvr>
                                        <p:cTn id="29" dur="1000" fill="hold"/>
                                        <p:tgtEl>
                                          <p:spTgt spid="13"/>
                                        </p:tgtEl>
                                        <p:attrNameLst>
                                          <p:attrName>style.rotation</p:attrName>
                                        </p:attrNameLst>
                                      </p:cBhvr>
                                      <p:tavLst>
                                        <p:tav tm="0">
                                          <p:val>
                                            <p:fltVal val="90"/>
                                          </p:val>
                                        </p:tav>
                                        <p:tav tm="100000">
                                          <p:val>
                                            <p:fltVal val="0"/>
                                          </p:val>
                                        </p:tav>
                                      </p:tavLst>
                                    </p:anim>
                                    <p:animEffect transition="in" filter="fade">
                                      <p:cBhvr>
                                        <p:cTn id="30" dur="1000"/>
                                        <p:tgtEl>
                                          <p:spTgt spid="13"/>
                                        </p:tgtEl>
                                      </p:cBhvr>
                                    </p:animEffect>
                                  </p:childTnLst>
                                </p:cTn>
                              </p:par>
                              <p:par>
                                <p:cTn id="31" presetID="3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1000" fill="hold"/>
                                        <p:tgtEl>
                                          <p:spTgt spid="14"/>
                                        </p:tgtEl>
                                        <p:attrNameLst>
                                          <p:attrName>ppt_w</p:attrName>
                                        </p:attrNameLst>
                                      </p:cBhvr>
                                      <p:tavLst>
                                        <p:tav tm="0">
                                          <p:val>
                                            <p:fltVal val="0"/>
                                          </p:val>
                                        </p:tav>
                                        <p:tav tm="100000">
                                          <p:val>
                                            <p:strVal val="#ppt_w"/>
                                          </p:val>
                                        </p:tav>
                                      </p:tavLst>
                                    </p:anim>
                                    <p:anim calcmode="lin" valueType="num">
                                      <p:cBhvr>
                                        <p:cTn id="34" dur="1000" fill="hold"/>
                                        <p:tgtEl>
                                          <p:spTgt spid="14"/>
                                        </p:tgtEl>
                                        <p:attrNameLst>
                                          <p:attrName>ppt_h</p:attrName>
                                        </p:attrNameLst>
                                      </p:cBhvr>
                                      <p:tavLst>
                                        <p:tav tm="0">
                                          <p:val>
                                            <p:fltVal val="0"/>
                                          </p:val>
                                        </p:tav>
                                        <p:tav tm="100000">
                                          <p:val>
                                            <p:strVal val="#ppt_h"/>
                                          </p:val>
                                        </p:tav>
                                      </p:tavLst>
                                    </p:anim>
                                    <p:anim calcmode="lin" valueType="num">
                                      <p:cBhvr>
                                        <p:cTn id="35" dur="1000" fill="hold"/>
                                        <p:tgtEl>
                                          <p:spTgt spid="14"/>
                                        </p:tgtEl>
                                        <p:attrNameLst>
                                          <p:attrName>style.rotation</p:attrName>
                                        </p:attrNameLst>
                                      </p:cBhvr>
                                      <p:tavLst>
                                        <p:tav tm="0">
                                          <p:val>
                                            <p:fltVal val="90"/>
                                          </p:val>
                                        </p:tav>
                                        <p:tav tm="100000">
                                          <p:val>
                                            <p:fltVal val="0"/>
                                          </p:val>
                                        </p:tav>
                                      </p:tavLst>
                                    </p:anim>
                                    <p:animEffect transition="in" filter="fade">
                                      <p:cBhvr>
                                        <p:cTn id="36" dur="1000"/>
                                        <p:tgtEl>
                                          <p:spTgt spid="14"/>
                                        </p:tgtEl>
                                      </p:cBhvr>
                                    </p:animEffect>
                                  </p:childTnLst>
                                </p:cTn>
                              </p:par>
                              <p:par>
                                <p:cTn id="37" presetID="3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53" presetClass="entr" presetSubtype="16"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500"/>
                                        <p:tgtEl>
                                          <p:spTgt spid="20"/>
                                        </p:tgtEl>
                                      </p:cBhvr>
                                    </p:animEffect>
                                  </p:childTnLst>
                                </p:cTn>
                              </p:par>
                              <p:par>
                                <p:cTn id="60" presetID="10" presetClass="entr" presetSubtype="0" fill="hold"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0"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par>
                                <p:cTn id="66" presetID="10" presetClass="entr" presetSubtype="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8" name="图片 20">
            <a:extLst>
              <a:ext uri="{FF2B5EF4-FFF2-40B4-BE49-F238E27FC236}">
                <a16:creationId xmlns:a16="http://schemas.microsoft.com/office/drawing/2014/main" id="{2553750E-595D-A6F8-C458-17BFDC2AC94E}"/>
              </a:ext>
            </a:extLst>
          </p:cNvPr>
          <p:cNvPicPr>
            <a:picLocks noChangeAspect="1"/>
          </p:cNvPicPr>
          <p:nvPr/>
        </p:nvPicPr>
        <p:blipFill>
          <a:blip r:embed="rId3"/>
          <a:stretch>
            <a:fillRect/>
          </a:stretch>
        </p:blipFill>
        <p:spPr>
          <a:xfrm>
            <a:off x="1209077" y="334024"/>
            <a:ext cx="9218673" cy="5784976"/>
          </a:xfrm>
          <a:prstGeom prst="rect">
            <a:avLst/>
          </a:prstGeom>
        </p:spPr>
      </p:pic>
      <p:grpSp>
        <p:nvGrpSpPr>
          <p:cNvPr id="10" name="组合 49">
            <a:extLst>
              <a:ext uri="{FF2B5EF4-FFF2-40B4-BE49-F238E27FC236}">
                <a16:creationId xmlns:a16="http://schemas.microsoft.com/office/drawing/2014/main" id="{F0927FFF-5701-890D-040A-E6D7106DB3A6}"/>
              </a:ext>
            </a:extLst>
          </p:cNvPr>
          <p:cNvGrpSpPr/>
          <p:nvPr/>
        </p:nvGrpSpPr>
        <p:grpSpPr>
          <a:xfrm>
            <a:off x="-608480" y="3429000"/>
            <a:ext cx="6241184" cy="3178006"/>
            <a:chOff x="-112148" y="3696816"/>
            <a:chExt cx="6208148" cy="3161184"/>
          </a:xfrm>
        </p:grpSpPr>
        <p:pic>
          <p:nvPicPr>
            <p:cNvPr id="11" name="图片 2">
              <a:extLst>
                <a:ext uri="{FF2B5EF4-FFF2-40B4-BE49-F238E27FC236}">
                  <a16:creationId xmlns:a16="http://schemas.microsoft.com/office/drawing/2014/main" id="{2C34D424-9F8C-8EEA-9F7C-0123B8B8BB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336" t="64804" r="35756"/>
            <a:stretch/>
          </p:blipFill>
          <p:spPr>
            <a:xfrm flipH="1">
              <a:off x="-112148" y="3898232"/>
              <a:ext cx="6208148" cy="2959768"/>
            </a:xfrm>
            <a:prstGeom prst="rect">
              <a:avLst/>
            </a:prstGeom>
          </p:spPr>
        </p:pic>
        <p:pic>
          <p:nvPicPr>
            <p:cNvPr id="12" name="图片 22">
              <a:extLst>
                <a:ext uri="{FF2B5EF4-FFF2-40B4-BE49-F238E27FC236}">
                  <a16:creationId xmlns:a16="http://schemas.microsoft.com/office/drawing/2014/main" id="{B181EDC9-D590-3943-88A6-D4C2D56A953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103191" y="3696816"/>
              <a:ext cx="718453" cy="933733"/>
            </a:xfrm>
            <a:prstGeom prst="rect">
              <a:avLst/>
            </a:prstGeom>
          </p:spPr>
        </p:pic>
      </p:grpSp>
      <p:pic>
        <p:nvPicPr>
          <p:cNvPr id="13" name="图片 4">
            <a:extLst>
              <a:ext uri="{FF2B5EF4-FFF2-40B4-BE49-F238E27FC236}">
                <a16:creationId xmlns:a16="http://schemas.microsoft.com/office/drawing/2014/main" id="{A0B55F55-2241-017E-17D0-891C590D13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9542" r="77401"/>
          <a:stretch/>
        </p:blipFill>
        <p:spPr>
          <a:xfrm>
            <a:off x="7711641" y="3462063"/>
            <a:ext cx="5088839" cy="3429000"/>
          </a:xfrm>
          <a:prstGeom prst="rect">
            <a:avLst/>
          </a:prstGeom>
        </p:spPr>
      </p:pic>
      <p:pic>
        <p:nvPicPr>
          <p:cNvPr id="3" name="Picture 2">
            <a:extLst>
              <a:ext uri="{FF2B5EF4-FFF2-40B4-BE49-F238E27FC236}">
                <a16:creationId xmlns:a16="http://schemas.microsoft.com/office/drawing/2014/main" id="{38A5FC03-A2AC-1C5E-CCAA-4B65A6050D96}"/>
              </a:ext>
            </a:extLst>
          </p:cNvPr>
          <p:cNvPicPr>
            <a:picLocks noChangeAspect="1"/>
          </p:cNvPicPr>
          <p:nvPr/>
        </p:nvPicPr>
        <p:blipFill>
          <a:blip r:embed="rId7"/>
          <a:stretch>
            <a:fillRect/>
          </a:stretch>
        </p:blipFill>
        <p:spPr>
          <a:xfrm>
            <a:off x="3096503" y="2347884"/>
            <a:ext cx="6120914" cy="2121592"/>
          </a:xfrm>
          <a:prstGeom prst="rect">
            <a:avLst/>
          </a:prstGeom>
        </p:spPr>
      </p:pic>
    </p:spTree>
    <p:extLst>
      <p:ext uri="{BB962C8B-B14F-4D97-AF65-F5344CB8AC3E}">
        <p14:creationId xmlns:p14="http://schemas.microsoft.com/office/powerpoint/2010/main" val="18238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30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par>
                                <p:cTn id="12" presetID="14" presetClass="entr" presetSubtype="1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D435D-D2DF-55A8-92E2-51A2B2777FA3}"/>
              </a:ext>
            </a:extLst>
          </p:cNvPr>
          <p:cNvSpPr>
            <a:spLocks noGrp="1"/>
          </p:cNvSpPr>
          <p:nvPr>
            <p:ph type="title"/>
          </p:nvPr>
        </p:nvSpPr>
        <p:spPr/>
        <p:txBody>
          <a:bodyPr/>
          <a:lstStyle/>
          <a:p>
            <a:endParaRPr lang="en-US"/>
          </a:p>
        </p:txBody>
      </p:sp>
      <p:pic>
        <p:nvPicPr>
          <p:cNvPr id="3" name="y2mate.com - Bạn thân phải thế  Chun Chin  Nhạc thiếu nhi vui nhộn 2020_720pFH">
            <a:hlinkClick r:id="" action="ppaction://media"/>
            <a:extLst>
              <a:ext uri="{FF2B5EF4-FFF2-40B4-BE49-F238E27FC236}">
                <a16:creationId xmlns:a16="http://schemas.microsoft.com/office/drawing/2014/main" id="{7EEC871B-C82B-7C8D-3594-FA4BED8CBE0C}"/>
              </a:ext>
            </a:extLst>
          </p:cNvPr>
          <p:cNvPicPr>
            <a:picLocks noChangeAspect="1"/>
          </p:cNvPicPr>
          <p:nvPr>
            <a:videoFile r:link="rId1"/>
            <p:extLst>
              <p:ext uri="{DAA4B4D4-6D71-4841-9C94-3DE7FCFB9230}">
                <p14:media xmlns:p14="http://schemas.microsoft.com/office/powerpoint/2010/main" r:embed="rId2">
                  <p14:trim st="10499"/>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16019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8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50835D-E164-2B08-2986-7F157F97E8AE}"/>
              </a:ext>
            </a:extLst>
          </p:cNvPr>
          <p:cNvSpPr/>
          <p:nvPr/>
        </p:nvSpPr>
        <p:spPr>
          <a:xfrm>
            <a:off x="568960" y="386080"/>
            <a:ext cx="11145520" cy="6228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4" name="Picture 3" descr="A cartoon of a child holding a pencil and a notebook&#10;&#10;Description automatically generated">
            <a:extLst>
              <a:ext uri="{FF2B5EF4-FFF2-40B4-BE49-F238E27FC236}">
                <a16:creationId xmlns:a16="http://schemas.microsoft.com/office/drawing/2014/main" id="{0D5F448E-504D-E13E-4EEC-B51FB8BFF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225" y="3356580"/>
            <a:ext cx="2913734" cy="3501420"/>
          </a:xfrm>
          <a:prstGeom prst="rect">
            <a:avLst/>
          </a:prstGeom>
        </p:spPr>
      </p:pic>
      <p:grpSp>
        <p:nvGrpSpPr>
          <p:cNvPr id="5" name="Group 4">
            <a:extLst>
              <a:ext uri="{FF2B5EF4-FFF2-40B4-BE49-F238E27FC236}">
                <a16:creationId xmlns:a16="http://schemas.microsoft.com/office/drawing/2014/main" id="{FE482F10-58A4-E835-9F8F-B0B0E3D27407}"/>
              </a:ext>
            </a:extLst>
          </p:cNvPr>
          <p:cNvGrpSpPr/>
          <p:nvPr/>
        </p:nvGrpSpPr>
        <p:grpSpPr>
          <a:xfrm>
            <a:off x="1841987" y="1184910"/>
            <a:ext cx="9956165" cy="1901190"/>
            <a:chOff x="1594337" y="1602154"/>
            <a:chExt cx="9003323" cy="3477846"/>
          </a:xfrm>
        </p:grpSpPr>
        <p:sp>
          <p:nvSpPr>
            <p:cNvPr id="6" name="Rounded Rectangle 8">
              <a:extLst>
                <a:ext uri="{FF2B5EF4-FFF2-40B4-BE49-F238E27FC236}">
                  <a16:creationId xmlns:a16="http://schemas.microsoft.com/office/drawing/2014/main" id="{B1B2BA4F-2162-25D9-667A-4A1ED3BAFA65}"/>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Rounded Rectangle 9">
              <a:extLst>
                <a:ext uri="{FF2B5EF4-FFF2-40B4-BE49-F238E27FC236}">
                  <a16:creationId xmlns:a16="http://schemas.microsoft.com/office/drawing/2014/main" id="{C27A0A39-A7EA-C432-8633-C90107CEBDCD}"/>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Cambria" panose="02040503050406030204" pitchFamily="18" charset="0"/>
                  <a:ea typeface="Cambria" panose="02040503050406030204" pitchFamily="18" charset="0"/>
                </a:rPr>
                <a:t>Chia </a:t>
              </a:r>
              <a:r>
                <a:rPr lang="en-US" sz="4400" dirty="0" err="1">
                  <a:solidFill>
                    <a:srgbClr val="000000"/>
                  </a:solidFill>
                  <a:latin typeface="Cambria" panose="02040503050406030204" pitchFamily="18" charset="0"/>
                  <a:ea typeface="Cambria" panose="02040503050406030204" pitchFamily="18" charset="0"/>
                </a:rPr>
                <a:t>sẻ</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về</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tình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bạn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kỉ</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niệm</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của</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mình</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với</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một</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hoặc</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nhiều</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bạn</a:t>
              </a:r>
              <a:r>
                <a:rPr lang="en-US" sz="4400" dirty="0">
                  <a:solidFill>
                    <a:srgbClr val="000000"/>
                  </a:solidFill>
                  <a:latin typeface="Cambria" panose="02040503050406030204" pitchFamily="18" charset="0"/>
                  <a:ea typeface="Cambria" panose="02040503050406030204" pitchFamily="18" charset="0"/>
                </a:rPr>
                <a:t> </a:t>
              </a:r>
              <a:r>
                <a:rPr lang="en-US" sz="4400" dirty="0" err="1">
                  <a:solidFill>
                    <a:srgbClr val="000000"/>
                  </a:solidFill>
                  <a:latin typeface="Cambria" panose="02040503050406030204" pitchFamily="18" charset="0"/>
                  <a:ea typeface="Cambria" panose="02040503050406030204" pitchFamily="18" charset="0"/>
                </a:rPr>
                <a:t>khác</a:t>
              </a:r>
              <a:r>
                <a:rPr lang="en-US" sz="4400" dirty="0">
                  <a:solidFill>
                    <a:srgbClr val="000000"/>
                  </a:solidFill>
                  <a:latin typeface="Cambria" panose="02040503050406030204" pitchFamily="18" charset="0"/>
                  <a:ea typeface="Cambria" panose="02040503050406030204" pitchFamily="18" charset="0"/>
                </a:rPr>
                <a:t> </a:t>
              </a:r>
              <a:endParaRPr kumimoji="0" lang="vi-VN"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110772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7DCB732C-0F72-5956-90EB-34CE858B8064}"/>
              </a:ext>
            </a:extLst>
          </p:cNvPr>
          <p:cNvPicPr>
            <a:picLocks noChangeAspect="1"/>
          </p:cNvPicPr>
          <p:nvPr/>
        </p:nvPicPr>
        <p:blipFill rotWithShape="1">
          <a:blip r:embed="rId3">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E92072F6-6C33-6C4C-56E2-F9064C5E871C}"/>
              </a:ext>
            </a:extLst>
          </p:cNvPr>
          <p:cNvSpPr/>
          <p:nvPr/>
        </p:nvSpPr>
        <p:spPr>
          <a:xfrm>
            <a:off x="1448711" y="254778"/>
            <a:ext cx="9053034" cy="3886391"/>
          </a:xfrm>
          <a:custGeom>
            <a:avLst/>
            <a:gdLst>
              <a:gd name="connsiteX0" fmla="*/ 0 w 9053034"/>
              <a:gd name="connsiteY0" fmla="*/ 647745 h 3886391"/>
              <a:gd name="connsiteX1" fmla="*/ 647745 w 9053034"/>
              <a:gd name="connsiteY1" fmla="*/ 0 h 3886391"/>
              <a:gd name="connsiteX2" fmla="*/ 8405289 w 9053034"/>
              <a:gd name="connsiteY2" fmla="*/ 0 h 3886391"/>
              <a:gd name="connsiteX3" fmla="*/ 9053034 w 9053034"/>
              <a:gd name="connsiteY3" fmla="*/ 647745 h 3886391"/>
              <a:gd name="connsiteX4" fmla="*/ 9053034 w 9053034"/>
              <a:gd name="connsiteY4" fmla="*/ 3238646 h 3886391"/>
              <a:gd name="connsiteX5" fmla="*/ 8405289 w 9053034"/>
              <a:gd name="connsiteY5" fmla="*/ 3886391 h 3886391"/>
              <a:gd name="connsiteX6" fmla="*/ 647745 w 9053034"/>
              <a:gd name="connsiteY6" fmla="*/ 3886391 h 3886391"/>
              <a:gd name="connsiteX7" fmla="*/ 0 w 9053034"/>
              <a:gd name="connsiteY7" fmla="*/ 3238646 h 3886391"/>
              <a:gd name="connsiteX8" fmla="*/ 0 w 9053034"/>
              <a:gd name="connsiteY8" fmla="*/ 647745 h 388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3034" h="3886391" fill="none" extrusionOk="0">
                <a:moveTo>
                  <a:pt x="0" y="647745"/>
                </a:moveTo>
                <a:cubicBezTo>
                  <a:pt x="923" y="315000"/>
                  <a:pt x="299168" y="15378"/>
                  <a:pt x="647745" y="0"/>
                </a:cubicBezTo>
                <a:cubicBezTo>
                  <a:pt x="2385516" y="72427"/>
                  <a:pt x="6192866" y="61419"/>
                  <a:pt x="8405289" y="0"/>
                </a:cubicBezTo>
                <a:cubicBezTo>
                  <a:pt x="8759950" y="-21196"/>
                  <a:pt x="9015853" y="278759"/>
                  <a:pt x="9053034" y="647745"/>
                </a:cubicBezTo>
                <a:cubicBezTo>
                  <a:pt x="9153910" y="1606431"/>
                  <a:pt x="8945721" y="2358852"/>
                  <a:pt x="9053034" y="3238646"/>
                </a:cubicBezTo>
                <a:cubicBezTo>
                  <a:pt x="9066374" y="3528681"/>
                  <a:pt x="8728528" y="3847715"/>
                  <a:pt x="8405289" y="3886391"/>
                </a:cubicBezTo>
                <a:cubicBezTo>
                  <a:pt x="6920537" y="3916218"/>
                  <a:pt x="2823437" y="3807085"/>
                  <a:pt x="647745" y="3886391"/>
                </a:cubicBezTo>
                <a:cubicBezTo>
                  <a:pt x="350980" y="3879498"/>
                  <a:pt x="-60880" y="3608424"/>
                  <a:pt x="0" y="3238646"/>
                </a:cubicBezTo>
                <a:cubicBezTo>
                  <a:pt x="50037" y="2681810"/>
                  <a:pt x="770" y="1660841"/>
                  <a:pt x="0" y="647745"/>
                </a:cubicBezTo>
                <a:close/>
              </a:path>
              <a:path w="9053034" h="3886391" stroke="0" extrusionOk="0">
                <a:moveTo>
                  <a:pt x="0" y="647745"/>
                </a:moveTo>
                <a:cubicBezTo>
                  <a:pt x="33554" y="299151"/>
                  <a:pt x="295499" y="11447"/>
                  <a:pt x="647745" y="0"/>
                </a:cubicBezTo>
                <a:cubicBezTo>
                  <a:pt x="3022010" y="123000"/>
                  <a:pt x="6292877" y="-96860"/>
                  <a:pt x="8405289" y="0"/>
                </a:cubicBezTo>
                <a:cubicBezTo>
                  <a:pt x="8724026" y="-29726"/>
                  <a:pt x="9075407" y="244900"/>
                  <a:pt x="9053034" y="647745"/>
                </a:cubicBezTo>
                <a:cubicBezTo>
                  <a:pt x="9056207" y="960772"/>
                  <a:pt x="9147301" y="1994284"/>
                  <a:pt x="9053034" y="3238646"/>
                </a:cubicBezTo>
                <a:cubicBezTo>
                  <a:pt x="9012524" y="3611062"/>
                  <a:pt x="8706695" y="3877171"/>
                  <a:pt x="8405289" y="3886391"/>
                </a:cubicBezTo>
                <a:cubicBezTo>
                  <a:pt x="5988825" y="3725684"/>
                  <a:pt x="3476407" y="3926058"/>
                  <a:pt x="647745" y="3886391"/>
                </a:cubicBezTo>
                <a:cubicBezTo>
                  <a:pt x="265236" y="3881388"/>
                  <a:pt x="-15407" y="3589406"/>
                  <a:pt x="0" y="3238646"/>
                </a:cubicBezTo>
                <a:cubicBezTo>
                  <a:pt x="32216" y="2182512"/>
                  <a:pt x="57206" y="1399306"/>
                  <a:pt x="0" y="647745"/>
                </a:cubicBezTo>
                <a:close/>
              </a:path>
            </a:pathLst>
          </a:custGeom>
          <a:solidFill>
            <a:schemeClr val="bg1">
              <a:alpha val="91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1">
            <a:extLst>
              <a:ext uri="{FF2B5EF4-FFF2-40B4-BE49-F238E27FC236}">
                <a16:creationId xmlns:a16="http://schemas.microsoft.com/office/drawing/2014/main" id="{9CAEB7A2-DAE3-BBE7-5E86-D32432421B7F}"/>
              </a:ext>
            </a:extLst>
          </p:cNvPr>
          <p:cNvSpPr txBox="1"/>
          <p:nvPr/>
        </p:nvSpPr>
        <p:spPr>
          <a:xfrm>
            <a:off x="1250499" y="356330"/>
            <a:ext cx="9157051" cy="707886"/>
          </a:xfrm>
          <a:prstGeom prst="rect">
            <a:avLst/>
          </a:prstGeom>
          <a:noFill/>
        </p:spPr>
        <p:txBody>
          <a:bodyPr wrap="square" rtlCol="0">
            <a:spAutoFit/>
          </a:bodyPr>
          <a:lstStyle/>
          <a:p>
            <a:pPr algn="ct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Thứ</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ngày</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tháng</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 </a:t>
            </a:r>
            <a:r>
              <a:rPr lang="en-US" altLang="zh-CN" sz="4000" b="1" dirty="0" err="1">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năm</a:t>
            </a:r>
            <a:r>
              <a:rPr lang="en-US" altLang="zh-CN"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rPr>
              <a:t> …</a:t>
            </a:r>
            <a:endParaRPr lang="zh-CN" altLang="en-US" sz="4000" b="1" dirty="0">
              <a:ln w="12700">
                <a:noFill/>
              </a:ln>
              <a:solidFill>
                <a:srgbClr val="002060"/>
              </a:solidFill>
              <a:latin typeface="Calibri" panose="020F0502020204030204" pitchFamily="34" charset="0"/>
              <a:ea typeface="微软雅黑" panose="020B0503020204020204" pitchFamily="34" charset="-122"/>
              <a:cs typeface="Calibri" panose="020F0502020204030204" pitchFamily="34" charset="0"/>
            </a:endParaRPr>
          </a:p>
        </p:txBody>
      </p:sp>
      <p:pic>
        <p:nvPicPr>
          <p:cNvPr id="11" name="图片 2" descr="51miz-E1029694-0E3ADD4D">
            <a:extLst>
              <a:ext uri="{FF2B5EF4-FFF2-40B4-BE49-F238E27FC236}">
                <a16:creationId xmlns:a16="http://schemas.microsoft.com/office/drawing/2014/main" id="{051E9189-A4B3-2164-CA16-C2B4B8E9E356}"/>
              </a:ext>
            </a:extLst>
          </p:cNvPr>
          <p:cNvPicPr>
            <a:picLocks noChangeAspect="1"/>
          </p:cNvPicPr>
          <p:nvPr/>
        </p:nvPicPr>
        <p:blipFill>
          <a:blip r:embed="rId4"/>
          <a:stretch>
            <a:fillRect/>
          </a:stretch>
        </p:blipFill>
        <p:spPr>
          <a:xfrm>
            <a:off x="2216050" y="4141169"/>
            <a:ext cx="8191500" cy="2659380"/>
          </a:xfrm>
          <a:prstGeom prst="rect">
            <a:avLst/>
          </a:prstGeom>
        </p:spPr>
      </p:pic>
      <p:pic>
        <p:nvPicPr>
          <p:cNvPr id="7" name="Picture 6">
            <a:extLst>
              <a:ext uri="{FF2B5EF4-FFF2-40B4-BE49-F238E27FC236}">
                <a16:creationId xmlns:a16="http://schemas.microsoft.com/office/drawing/2014/main" id="{F2BA4FC9-BC4E-B67A-0447-06368685F01D}"/>
              </a:ext>
            </a:extLst>
          </p:cNvPr>
          <p:cNvPicPr>
            <a:picLocks noChangeAspect="1"/>
          </p:cNvPicPr>
          <p:nvPr/>
        </p:nvPicPr>
        <p:blipFill>
          <a:blip r:embed="rId5"/>
          <a:stretch>
            <a:fillRect/>
          </a:stretch>
        </p:blipFill>
        <p:spPr>
          <a:xfrm>
            <a:off x="3975943" y="1058009"/>
            <a:ext cx="3981033" cy="646232"/>
          </a:xfrm>
          <a:prstGeom prst="rect">
            <a:avLst/>
          </a:prstGeom>
        </p:spPr>
      </p:pic>
      <p:pic>
        <p:nvPicPr>
          <p:cNvPr id="12" name="Picture 11">
            <a:extLst>
              <a:ext uri="{FF2B5EF4-FFF2-40B4-BE49-F238E27FC236}">
                <a16:creationId xmlns:a16="http://schemas.microsoft.com/office/drawing/2014/main" id="{71E6DEB1-25D1-165A-1477-C3B41962A3A2}"/>
              </a:ext>
            </a:extLst>
          </p:cNvPr>
          <p:cNvPicPr>
            <a:picLocks noChangeAspect="1"/>
          </p:cNvPicPr>
          <p:nvPr/>
        </p:nvPicPr>
        <p:blipFill>
          <a:blip r:embed="rId6"/>
          <a:stretch>
            <a:fillRect/>
          </a:stretch>
        </p:blipFill>
        <p:spPr>
          <a:xfrm>
            <a:off x="1920657" y="1956732"/>
            <a:ext cx="7962066" cy="1938696"/>
          </a:xfrm>
          <a:prstGeom prst="rect">
            <a:avLst/>
          </a:prstGeom>
        </p:spPr>
      </p:pic>
    </p:spTree>
    <p:extLst>
      <p:ext uri="{BB962C8B-B14F-4D97-AF65-F5344CB8AC3E}">
        <p14:creationId xmlns:p14="http://schemas.microsoft.com/office/powerpoint/2010/main" val="148543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492DB36B-2C90-F7CF-B9E8-6ABB34B951B2}"/>
              </a:ext>
            </a:extLst>
          </p:cNvPr>
          <p:cNvPicPr>
            <a:picLocks noChangeAspect="1"/>
          </p:cNvPicPr>
          <p:nvPr/>
        </p:nvPicPr>
        <p:blipFill rotWithShape="1">
          <a:blip r:embed="rId3">
            <a:extLst>
              <a:ext uri="{28A0092B-C50C-407E-A947-70E740481C1C}">
                <a14:useLocalDpi xmlns:a14="http://schemas.microsoft.com/office/drawing/2010/main" val="0"/>
              </a:ext>
            </a:extLst>
          </a:blip>
          <a:srcRect b="12068"/>
          <a:stretch/>
        </p:blipFill>
        <p:spPr>
          <a:xfrm>
            <a:off x="0" y="0"/>
            <a:ext cx="12192000" cy="6990984"/>
          </a:xfrm>
          <a:prstGeom prst="rect">
            <a:avLst/>
          </a:prstGeom>
        </p:spPr>
      </p:pic>
      <p:pic>
        <p:nvPicPr>
          <p:cNvPr id="7" name="Picture 6" descr="A picture containing clipart&#10;&#10;Description automatically generated">
            <a:extLst>
              <a:ext uri="{FF2B5EF4-FFF2-40B4-BE49-F238E27FC236}">
                <a16:creationId xmlns:a16="http://schemas.microsoft.com/office/drawing/2014/main" id="{E3C63B3A-DA6F-AA22-ABF6-9B1CC3137F5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384245" y="1221266"/>
            <a:ext cx="7815648" cy="6252519"/>
          </a:xfrm>
          <a:prstGeom prst="rect">
            <a:avLst/>
          </a:prstGeom>
        </p:spPr>
      </p:pic>
      <p:pic>
        <p:nvPicPr>
          <p:cNvPr id="3" name="Picture 2">
            <a:extLst>
              <a:ext uri="{FF2B5EF4-FFF2-40B4-BE49-F238E27FC236}">
                <a16:creationId xmlns:a16="http://schemas.microsoft.com/office/drawing/2014/main" id="{09BECC9A-E150-2B91-E512-2E91D834EB9C}"/>
              </a:ext>
            </a:extLst>
          </p:cNvPr>
          <p:cNvPicPr>
            <a:picLocks noChangeAspect="1"/>
          </p:cNvPicPr>
          <p:nvPr/>
        </p:nvPicPr>
        <p:blipFill>
          <a:blip r:embed="rId6"/>
          <a:stretch>
            <a:fillRect/>
          </a:stretch>
        </p:blipFill>
        <p:spPr>
          <a:xfrm>
            <a:off x="4756658" y="1107738"/>
            <a:ext cx="5054022" cy="3633531"/>
          </a:xfrm>
          <a:prstGeom prst="rect">
            <a:avLst/>
          </a:prstGeom>
        </p:spPr>
      </p:pic>
    </p:spTree>
    <p:extLst>
      <p:ext uri="{BB962C8B-B14F-4D97-AF65-F5344CB8AC3E}">
        <p14:creationId xmlns:p14="http://schemas.microsoft.com/office/powerpoint/2010/main" val="336136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6D0ED1A6-BAF4-8FF9-DF96-B618A68EDBE9}"/>
              </a:ext>
            </a:extLst>
          </p:cNvPr>
          <p:cNvPicPr>
            <a:picLocks noChangeAspect="1"/>
          </p:cNvPicPr>
          <p:nvPr/>
        </p:nvPicPr>
        <p:blipFill rotWithShape="1">
          <a:blip r:embed="rId2">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42C054B-D280-DCE9-69F9-CD1DDFDE913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31" b="90000" l="2000" r="98300">
                        <a14:foregroundMark x1="6500" y1="51154" x2="7700" y2="68333"/>
                        <a14:foregroundMark x1="2300" y1="52051" x2="6400" y2="73333"/>
                        <a14:foregroundMark x1="6400" y1="73333" x2="6600" y2="73846"/>
                        <a14:foregroundMark x1="12300" y1="49359" x2="12300" y2="67821"/>
                        <a14:foregroundMark x1="9100" y1="49872" x2="9100" y2="58846"/>
                        <a14:foregroundMark x1="2000" y1="50256" x2="2900" y2="61923"/>
                        <a14:foregroundMark x1="71800" y1="10769" x2="71800" y2="22692"/>
                        <a14:foregroundMark x1="67100" y1="10769" x2="78200" y2="14231"/>
                        <a14:foregroundMark x1="69200" y1="9359" x2="76700" y2="19872"/>
                        <a14:foregroundMark x1="76700" y1="19872" x2="74200" y2="9615"/>
                        <a14:foregroundMark x1="74200" y1="9615" x2="71500" y2="11026"/>
                        <a14:foregroundMark x1="66100" y1="9231" x2="66000" y2="20897"/>
                        <a14:foregroundMark x1="66000" y1="20897" x2="68100" y2="11667"/>
                        <a14:foregroundMark x1="68100" y1="11667" x2="66700" y2="10000"/>
                        <a14:foregroundMark x1="61400" y1="22308" x2="64000" y2="20769"/>
                        <a14:foregroundMark x1="78000" y1="22821" x2="79600" y2="24615"/>
                        <a14:foregroundMark x1="90900" y1="48974" x2="91600" y2="70256"/>
                        <a14:foregroundMark x1="89500" y1="46026" x2="97200" y2="53205"/>
                        <a14:foregroundMark x1="98300" y1="50769" x2="98300" y2="50769"/>
                        <a14:foregroundMark x1="20700" y1="25897" x2="34200" y2="27692"/>
                        <a14:foregroundMark x1="34200" y1="27692" x2="73100" y2="26026"/>
                        <a14:foregroundMark x1="73100" y1="26026" x2="79600" y2="27692"/>
                        <a14:foregroundMark x1="18500" y1="29103" x2="20600" y2="71795"/>
                        <a14:foregroundMark x1="20600" y1="71795" x2="21700" y2="77821"/>
                        <a14:foregroundMark x1="26000" y1="66154" x2="67400" y2="63590"/>
                        <a14:foregroundMark x1="67400" y1="63590" x2="68500" y2="63846"/>
                        <a14:foregroundMark x1="7300" y1="78205" x2="8800" y2="81282"/>
                        <a14:foregroundMark x1="12500" y1="76923" x2="10500" y2="80256"/>
                      </a14:backgroundRemoval>
                    </a14:imgEffect>
                  </a14:imgLayer>
                </a14:imgProps>
              </a:ext>
              <a:ext uri="{28A0092B-C50C-407E-A947-70E740481C1C}">
                <a14:useLocalDpi xmlns:a14="http://schemas.microsoft.com/office/drawing/2010/main" val="0"/>
              </a:ext>
            </a:extLst>
          </a:blip>
          <a:srcRect t="3877" b="15115"/>
          <a:stretch/>
        </p:blipFill>
        <p:spPr>
          <a:xfrm>
            <a:off x="815570" y="1229869"/>
            <a:ext cx="10560862" cy="5149478"/>
          </a:xfrm>
          <a:prstGeom prst="rect">
            <a:avLst/>
          </a:prstGeom>
        </p:spPr>
      </p:pic>
      <p:sp>
        <p:nvSpPr>
          <p:cNvPr id="7" name="TextBox 6">
            <a:extLst>
              <a:ext uri="{FF2B5EF4-FFF2-40B4-BE49-F238E27FC236}">
                <a16:creationId xmlns:a16="http://schemas.microsoft.com/office/drawing/2014/main" id="{9D45AB48-0121-03CD-7525-7C304430516B}"/>
              </a:ext>
            </a:extLst>
          </p:cNvPr>
          <p:cNvSpPr txBox="1"/>
          <p:nvPr/>
        </p:nvSpPr>
        <p:spPr>
          <a:xfrm>
            <a:off x="3086063" y="3216279"/>
            <a:ext cx="5972616"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Hoạt động 1: </a:t>
            </a:r>
            <a:endParaRPr lang="en-US" sz="5400" b="1" dirty="0">
              <a:solidFill>
                <a:srgbClr val="002060"/>
              </a:solidFill>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vi-VN" sz="5400" b="1" dirty="0">
                <a:solidFill>
                  <a:srgbClr val="002060"/>
                </a:solidFill>
                <a:latin typeface="Calibri" panose="020F0502020204030204" pitchFamily="34" charset="0"/>
                <a:cs typeface="Calibri" panose="020F0502020204030204" pitchFamily="34" charset="0"/>
              </a:rPr>
              <a:t>Gắn kết tình bạn</a:t>
            </a:r>
            <a:endParaRPr kumimoji="0" lang="en-US" sz="5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DCD93A9D-64AC-AEB4-0DAD-495BD2CC5726}"/>
              </a:ext>
            </a:extLst>
          </p:cNvPr>
          <p:cNvPicPr>
            <a:picLocks noChangeAspect="1"/>
          </p:cNvPicPr>
          <p:nvPr/>
        </p:nvPicPr>
        <p:blipFill>
          <a:blip r:embed="rId5"/>
          <a:stretch>
            <a:fillRect/>
          </a:stretch>
        </p:blipFill>
        <p:spPr>
          <a:xfrm>
            <a:off x="3585245" y="1844992"/>
            <a:ext cx="5041829" cy="1481456"/>
          </a:xfrm>
          <a:prstGeom prst="rect">
            <a:avLst/>
          </a:prstGeom>
        </p:spPr>
      </p:pic>
    </p:spTree>
    <p:extLst>
      <p:ext uri="{BB962C8B-B14F-4D97-AF65-F5344CB8AC3E}">
        <p14:creationId xmlns:p14="http://schemas.microsoft.com/office/powerpoint/2010/main" val="344417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9E368D-7804-F389-42E8-2C55C82545C6}"/>
              </a:ext>
            </a:extLst>
          </p:cNvPr>
          <p:cNvSpPr/>
          <p:nvPr/>
        </p:nvSpPr>
        <p:spPr>
          <a:xfrm>
            <a:off x="205740" y="674371"/>
            <a:ext cx="6675120" cy="5666888"/>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2060"/>
                </a:solidFill>
                <a:latin typeface="Cambria" panose="02040503050406030204" pitchFamily="18" charset="0"/>
                <a:ea typeface="Cambria" panose="02040503050406030204" pitchFamily="18" charset="0"/>
                <a:cs typeface="Calibri" panose="020F0502020204030204" pitchFamily="34" charset="0"/>
              </a:rPr>
              <a:t>- Chuẩn bị: </a:t>
            </a: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Các đôi dép thiết kế đặc biệt để 4 bạn xỏ chân được cùng một lúc.</a:t>
            </a:r>
          </a:p>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 Chơi trò chơi Gắn kết tình bạn.</a:t>
            </a:r>
          </a:p>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 Thành lập các đội chơi, mỗi đội có 4 thành viên.</a:t>
            </a:r>
          </a:p>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 Các thành viên cùng nhau di chuyển trên đôi dép từ vạch xuất phát tới vạch đích.</a:t>
            </a:r>
          </a:p>
          <a:p>
            <a:pPr lvl="0" algn="just">
              <a:defRPr/>
            </a:pPr>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 Đội chơi về đích đầu tiên với đủ 4 thành viên cùng di chuyển trên đôi dếp là đội chiến thắng.</a:t>
            </a:r>
          </a:p>
        </p:txBody>
      </p:sp>
      <p:pic>
        <p:nvPicPr>
          <p:cNvPr id="6" name="Picture 5">
            <a:extLst>
              <a:ext uri="{FF2B5EF4-FFF2-40B4-BE49-F238E27FC236}">
                <a16:creationId xmlns:a16="http://schemas.microsoft.com/office/drawing/2014/main" id="{D2378389-27C1-1991-3DD1-E40B00EAEBE1}"/>
              </a:ext>
            </a:extLst>
          </p:cNvPr>
          <p:cNvPicPr>
            <a:picLocks noChangeAspect="1"/>
          </p:cNvPicPr>
          <p:nvPr/>
        </p:nvPicPr>
        <p:blipFill>
          <a:blip r:embed="rId3"/>
          <a:stretch>
            <a:fillRect/>
          </a:stretch>
        </p:blipFill>
        <p:spPr>
          <a:xfrm>
            <a:off x="7164704" y="968692"/>
            <a:ext cx="4802505" cy="5053382"/>
          </a:xfrm>
          <a:prstGeom prst="rect">
            <a:avLst/>
          </a:prstGeom>
        </p:spPr>
      </p:pic>
    </p:spTree>
    <p:extLst>
      <p:ext uri="{BB962C8B-B14F-4D97-AF65-F5344CB8AC3E}">
        <p14:creationId xmlns:p14="http://schemas.microsoft.com/office/powerpoint/2010/main" val="18288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eacher teaching a student in a classroom&#10;&#10;Description automatically generated">
            <a:extLst>
              <a:ext uri="{FF2B5EF4-FFF2-40B4-BE49-F238E27FC236}">
                <a16:creationId xmlns:a16="http://schemas.microsoft.com/office/drawing/2014/main" id="{BB91EC92-F0C4-CBBB-564B-4F351FA7F4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823" y="-963000"/>
            <a:ext cx="12917645" cy="8784000"/>
          </a:xfrm>
          <a:prstGeom prst="rect">
            <a:avLst/>
          </a:prstGeom>
        </p:spPr>
      </p:pic>
      <p:sp>
        <p:nvSpPr>
          <p:cNvPr id="2" name="TextBox 1">
            <a:extLst>
              <a:ext uri="{FF2B5EF4-FFF2-40B4-BE49-F238E27FC236}">
                <a16:creationId xmlns:a16="http://schemas.microsoft.com/office/drawing/2014/main" id="{73A8E490-DB6A-D258-7560-FA6E0B233875}"/>
              </a:ext>
            </a:extLst>
          </p:cNvPr>
          <p:cNvSpPr txBox="1"/>
          <p:nvPr/>
        </p:nvSpPr>
        <p:spPr>
          <a:xfrm>
            <a:off x="6021070" y="1084580"/>
            <a:ext cx="5547360" cy="1754326"/>
          </a:xfrm>
          <a:prstGeom prst="rect">
            <a:avLst/>
          </a:prstGeom>
          <a:noFill/>
        </p:spPr>
        <p:txBody>
          <a:bodyPr wrap="square" rtlCol="0">
            <a:spAutoFit/>
          </a:bodyPr>
          <a:lstStyle/>
          <a:p>
            <a:pPr algn="ctr"/>
            <a:r>
              <a:rPr lang="vi-VN" sz="5400" dirty="0">
                <a:solidFill>
                  <a:schemeClr val="bg1"/>
                </a:solidFill>
                <a:latin typeface="Calibri" panose="020F0502020204030204" pitchFamily="34" charset="0"/>
                <a:cs typeface="Calibri" panose="020F0502020204030204" pitchFamily="34" charset="0"/>
              </a:rPr>
              <a:t> Chia sẻ về ý nghĩa của trò chơi</a:t>
            </a:r>
            <a:endParaRPr lang="en-US" sz="5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0627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rgbClr val="000000"/>
      </a:dk1>
      <a:lt1>
        <a:srgbClr val="FFFFFF"/>
      </a:lt1>
      <a:dk2>
        <a:srgbClr val="778495"/>
      </a:dk2>
      <a:lt2>
        <a:srgbClr val="F0F0F0"/>
      </a:lt2>
      <a:accent1>
        <a:srgbClr val="7DC8EB"/>
      </a:accent1>
      <a:accent2>
        <a:srgbClr val="81D67A"/>
      </a:accent2>
      <a:accent3>
        <a:srgbClr val="8CCBC5"/>
      </a:accent3>
      <a:accent4>
        <a:srgbClr val="FAD25F"/>
      </a:accent4>
      <a:accent5>
        <a:srgbClr val="F57364"/>
      </a:accent5>
      <a:accent6>
        <a:srgbClr val="8491CB"/>
      </a:accent6>
      <a:hlink>
        <a:srgbClr val="7DC8EB"/>
      </a:hlink>
      <a:folHlink>
        <a:srgbClr val="BFBFBF"/>
      </a:folHlink>
    </a:clrScheme>
    <a:fontScheme name="Custom 3">
      <a:majorFont>
        <a:latin typeface="Arial"/>
        <a:ea typeface=""/>
        <a:cs typeface=""/>
      </a:majorFont>
      <a:minorFont>
        <a:latin typeface="Arial"/>
        <a:ea typeface=""/>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ildren's Day in Brazil by Slidesgo">
  <a:themeElements>
    <a:clrScheme name="Custom 2">
      <a:dk1>
        <a:sysClr val="windowText" lastClr="000000"/>
      </a:dk1>
      <a:lt1>
        <a:sysClr val="window" lastClr="FFFFFF"/>
      </a:lt1>
      <a:dk2>
        <a:srgbClr val="444D26"/>
      </a:dk2>
      <a:lt2>
        <a:srgbClr val="FFC000"/>
      </a:lt2>
      <a:accent1>
        <a:srgbClr val="FFFFFF"/>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1111</TotalTime>
  <Words>843</Words>
  <Application>Microsoft Office PowerPoint</Application>
  <PresentationFormat>Widescreen</PresentationFormat>
  <Paragraphs>77</Paragraphs>
  <Slides>28</Slides>
  <Notes>10</Notes>
  <HiddenSlides>0</HiddenSlides>
  <MMClips>1</MMClips>
  <ScaleCrop>false</ScaleCrop>
  <HeadingPairs>
    <vt:vector size="6" baseType="variant">
      <vt:variant>
        <vt:lpstr>Fonts Used</vt:lpstr>
      </vt:variant>
      <vt:variant>
        <vt:i4>19</vt:i4>
      </vt:variant>
      <vt:variant>
        <vt:lpstr>Theme</vt:lpstr>
      </vt:variant>
      <vt:variant>
        <vt:i4>4</vt:i4>
      </vt:variant>
      <vt:variant>
        <vt:lpstr>Slide Titles</vt:lpstr>
      </vt:variant>
      <vt:variant>
        <vt:i4>28</vt:i4>
      </vt:variant>
    </vt:vector>
  </HeadingPairs>
  <TitlesOfParts>
    <vt:vector size="51" baseType="lpstr">
      <vt:lpstr>等线</vt:lpstr>
      <vt:lpstr>Algerian</vt:lpstr>
      <vt:lpstr>Arial</vt:lpstr>
      <vt:lpstr>Bebas Neue</vt:lpstr>
      <vt:lpstr>Calibri</vt:lpstr>
      <vt:lpstr>Cambria</vt:lpstr>
      <vt:lpstr>Fredoka One</vt:lpstr>
      <vt:lpstr>Lato</vt:lpstr>
      <vt:lpstr>Livvic</vt:lpstr>
      <vt:lpstr>Mulish</vt:lpstr>
      <vt:lpstr>Open Sans</vt:lpstr>
      <vt:lpstr>Palanquin Dark</vt:lpstr>
      <vt:lpstr>Patrick Hand</vt:lpstr>
      <vt:lpstr>Roboto</vt:lpstr>
      <vt:lpstr>Roboto Condensed Light</vt:lpstr>
      <vt:lpstr>SVN-Poky's</vt:lpstr>
      <vt:lpstr>SVN-SAF</vt:lpstr>
      <vt:lpstr>Times New Roman</vt:lpstr>
      <vt:lpstr>Titan One</vt:lpstr>
      <vt:lpstr>Weltkindertag! by Slidego</vt:lpstr>
      <vt:lpstr>Office 主题</vt:lpstr>
      <vt:lpstr>Office 主题​​</vt:lpstr>
      <vt:lpstr>Children's Day in Brazil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LE OANH</cp:lastModifiedBy>
  <cp:revision>77</cp:revision>
  <dcterms:created xsi:type="dcterms:W3CDTF">2022-07-21T15:03:37Z</dcterms:created>
  <dcterms:modified xsi:type="dcterms:W3CDTF">2025-04-17T15:15:20Z</dcterms:modified>
  <cp:category>9Slide.vn</cp:category>
</cp:coreProperties>
</file>