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4" r:id="rId4"/>
    <p:sldId id="257" r:id="rId5"/>
    <p:sldId id="258" r:id="rId6"/>
    <p:sldId id="259" r:id="rId7"/>
    <p:sldId id="260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B7BB0-C79A-41BE-8B64-220139D1A853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AF95E-35E1-4F67-9AF9-88C97A49F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6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AF95E-35E1-4F67-9AF9-88C97A49F0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7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487-E396-48A2-8BD5-43B32B8591A4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1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487-E396-48A2-8BD5-43B32B8591A4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2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487-E396-48A2-8BD5-43B32B8591A4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3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487-E396-48A2-8BD5-43B32B8591A4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7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487-E396-48A2-8BD5-43B32B8591A4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52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487-E396-48A2-8BD5-43B32B8591A4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487-E396-48A2-8BD5-43B32B8591A4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1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487-E396-48A2-8BD5-43B32B8591A4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8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487-E396-48A2-8BD5-43B32B8591A4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48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487-E396-48A2-8BD5-43B32B8591A4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1F487-E396-48A2-8BD5-43B32B8591A4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3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1F487-E396-48A2-8BD5-43B32B8591A4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7D405-505E-476C-9492-EEA6998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6" t="36874" r="66606" b="11896"/>
          <a:stretch/>
        </p:blipFill>
        <p:spPr bwMode="auto">
          <a:xfrm>
            <a:off x="0" y="-458"/>
            <a:ext cx="9144000" cy="685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3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50+ Hình nền Powerpoint ngộ nghĩnh, đáng yêu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50+ Hình nền Powerpoint ngộ nghĩnh, đáng yêu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Hình chữ nhật 3"/>
          <p:cNvSpPr/>
          <p:nvPr/>
        </p:nvSpPr>
        <p:spPr>
          <a:xfrm>
            <a:off x="827584" y="2060848"/>
            <a:ext cx="7648401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 ĐỀ: GÓC HỌC TẬP CUẢ EM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3: ỐNG ĐỰNG BÚT TIỆN DỤNG 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047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2051720" y="116632"/>
            <a:ext cx="489654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2699792" y="836712"/>
            <a:ext cx="3918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video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ộc đáo làng nghề mây tre đan hàng trăm tuổ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556792"/>
            <a:ext cx="804089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7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2051720" y="116632"/>
            <a:ext cx="489654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508228" y="908720"/>
            <a:ext cx="4611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7" t="60834" r="50000" b="25202"/>
          <a:stretch/>
        </p:blipFill>
        <p:spPr bwMode="auto">
          <a:xfrm>
            <a:off x="3988124" y="1580077"/>
            <a:ext cx="4680520" cy="2280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8" t="47077" r="23022" b="33568"/>
          <a:stretch/>
        </p:blipFill>
        <p:spPr bwMode="auto">
          <a:xfrm>
            <a:off x="508227" y="3501008"/>
            <a:ext cx="5853897" cy="309634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37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611560" y="-27384"/>
            <a:ext cx="813690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KIẾN TẠO KIẾN THỰC KĨ  NĂNG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899592" y="692696"/>
            <a:ext cx="6086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26" t="62500" r="25637" b="26875"/>
          <a:stretch/>
        </p:blipFill>
        <p:spPr bwMode="auto">
          <a:xfrm>
            <a:off x="899592" y="1268760"/>
            <a:ext cx="597666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39407" r="51860" b="32722"/>
          <a:stretch/>
        </p:blipFill>
        <p:spPr bwMode="auto">
          <a:xfrm>
            <a:off x="2863778" y="2905954"/>
            <a:ext cx="5092598" cy="369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740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611560" y="116632"/>
            <a:ext cx="813690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TẬP – SÁNG TẠO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31875" r="23514" b="42339"/>
          <a:stretch/>
        </p:blipFill>
        <p:spPr bwMode="auto">
          <a:xfrm>
            <a:off x="1187624" y="1556792"/>
            <a:ext cx="665097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1912340" y="836712"/>
            <a:ext cx="5395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8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043608" y="1124744"/>
            <a:ext cx="7056784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Inflate">
              <a:avLst/>
            </a:prstTxWarp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 TÍCH – ĐÁNH GIÁ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ình chữ nhật Góc Chéo Tròn 3"/>
          <p:cNvSpPr/>
          <p:nvPr/>
        </p:nvSpPr>
        <p:spPr>
          <a:xfrm>
            <a:off x="1182422" y="2996952"/>
            <a:ext cx="6773954" cy="1191816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padlet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06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9" t="35208" r="51625" b="16042"/>
          <a:stretch/>
        </p:blipFill>
        <p:spPr bwMode="auto">
          <a:xfrm>
            <a:off x="3779912" y="980728"/>
            <a:ext cx="496855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611560" y="44624"/>
            <a:ext cx="813690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 DỤNG – SÁNG TẠO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290524" y="1052736"/>
            <a:ext cx="3384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54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032257"/>
      </p:ext>
    </p:extLst>
  </p:cSld>
  <p:clrMapOvr>
    <a:masterClrMapping/>
  </p:clrMapOvr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103</Words>
  <Application>Microsoft Office PowerPoint</Application>
  <PresentationFormat>Trình chiếu trên màn hình (4:3)</PresentationFormat>
  <Paragraphs>15</Paragraphs>
  <Slides>9</Slides>
  <Notes>1</Notes>
  <HiddenSlides>0</HiddenSlides>
  <MMClips>1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9</vt:i4>
      </vt:variant>
    </vt:vector>
  </HeadingPairs>
  <TitlesOfParts>
    <vt:vector size="10" baseType="lpstr">
      <vt:lpstr>Chủ đề của Office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Admin</dc:creator>
  <cp:lastModifiedBy>Admin</cp:lastModifiedBy>
  <cp:revision>8</cp:revision>
  <dcterms:created xsi:type="dcterms:W3CDTF">2022-07-14T01:26:47Z</dcterms:created>
  <dcterms:modified xsi:type="dcterms:W3CDTF">2022-07-14T07:38:58Z</dcterms:modified>
</cp:coreProperties>
</file>